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4"/>
  </p:sldMasterIdLst>
  <p:notesMasterIdLst>
    <p:notesMasterId r:id="rId20"/>
  </p:notesMasterIdLst>
  <p:sldIdLst>
    <p:sldId id="256" r:id="rId5"/>
    <p:sldId id="257" r:id="rId6"/>
    <p:sldId id="266" r:id="rId7"/>
    <p:sldId id="258" r:id="rId8"/>
    <p:sldId id="259" r:id="rId9"/>
    <p:sldId id="260" r:id="rId10"/>
    <p:sldId id="267" r:id="rId11"/>
    <p:sldId id="268" r:id="rId12"/>
    <p:sldId id="269" r:id="rId13"/>
    <p:sldId id="270" r:id="rId14"/>
    <p:sldId id="261" r:id="rId15"/>
    <p:sldId id="262" r:id="rId16"/>
    <p:sldId id="263" r:id="rId17"/>
    <p:sldId id="264" r:id="rId18"/>
    <p:sldId id="26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2124" autoAdjust="0"/>
  </p:normalViewPr>
  <p:slideViewPr>
    <p:cSldViewPr snapToGrid="0">
      <p:cViewPr varScale="1">
        <p:scale>
          <a:sx n="55" d="100"/>
          <a:sy n="55" d="100"/>
        </p:scale>
        <p:origin x="109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eke van Tuinen" userId="ed22c550-b84f-4481-816d-c5ae7bd4721b" providerId="ADAL" clId="{F8036162-C7A3-48A9-A979-A84DA533ADAD}"/>
    <pc:docChg chg="undo custSel mod addSld modSld">
      <pc:chgData name="Hanneke van Tuinen" userId="ed22c550-b84f-4481-816d-c5ae7bd4721b" providerId="ADAL" clId="{F8036162-C7A3-48A9-A979-A84DA533ADAD}" dt="2019-10-14T07:41:15.879" v="3575" actId="20577"/>
      <pc:docMkLst>
        <pc:docMk/>
      </pc:docMkLst>
      <pc:sldChg chg="addSp modSp mod setBg">
        <pc:chgData name="Hanneke van Tuinen" userId="ed22c550-b84f-4481-816d-c5ae7bd4721b" providerId="ADAL" clId="{F8036162-C7A3-48A9-A979-A84DA533ADAD}" dt="2019-10-13T10:26:24.636" v="0" actId="26606"/>
        <pc:sldMkLst>
          <pc:docMk/>
          <pc:sldMk cId="3202062851" sldId="257"/>
        </pc:sldMkLst>
        <pc:spChg chg="mod">
          <ac:chgData name="Hanneke van Tuinen" userId="ed22c550-b84f-4481-816d-c5ae7bd4721b" providerId="ADAL" clId="{F8036162-C7A3-48A9-A979-A84DA533ADAD}" dt="2019-10-13T10:26:24.636" v="0" actId="26606"/>
          <ac:spMkLst>
            <pc:docMk/>
            <pc:sldMk cId="3202062851" sldId="257"/>
            <ac:spMk id="2" creationId="{00000000-0000-0000-0000-000000000000}"/>
          </ac:spMkLst>
        </pc:spChg>
        <pc:spChg chg="mod">
          <ac:chgData name="Hanneke van Tuinen" userId="ed22c550-b84f-4481-816d-c5ae7bd4721b" providerId="ADAL" clId="{F8036162-C7A3-48A9-A979-A84DA533ADAD}" dt="2019-10-13T10:26:24.636" v="0" actId="26606"/>
          <ac:spMkLst>
            <pc:docMk/>
            <pc:sldMk cId="3202062851" sldId="257"/>
            <ac:spMk id="3" creationId="{00000000-0000-0000-0000-000000000000}"/>
          </ac:spMkLst>
        </pc:spChg>
        <pc:spChg chg="add">
          <ac:chgData name="Hanneke van Tuinen" userId="ed22c550-b84f-4481-816d-c5ae7bd4721b" providerId="ADAL" clId="{F8036162-C7A3-48A9-A979-A84DA533ADAD}" dt="2019-10-13T10:26:24.636" v="0" actId="26606"/>
          <ac:spMkLst>
            <pc:docMk/>
            <pc:sldMk cId="3202062851" sldId="257"/>
            <ac:spMk id="10" creationId="{BC471EA8-39FB-4BEB-8C73-631D60793B27}"/>
          </ac:spMkLst>
        </pc:spChg>
        <pc:picChg chg="add">
          <ac:chgData name="Hanneke van Tuinen" userId="ed22c550-b84f-4481-816d-c5ae7bd4721b" providerId="ADAL" clId="{F8036162-C7A3-48A9-A979-A84DA533ADAD}" dt="2019-10-13T10:26:24.636" v="0" actId="26606"/>
          <ac:picMkLst>
            <pc:docMk/>
            <pc:sldMk cId="3202062851" sldId="257"/>
            <ac:picMk id="7" creationId="{0C58558A-D616-446E-BA45-4B86397A80F2}"/>
          </ac:picMkLst>
        </pc:picChg>
      </pc:sldChg>
      <pc:sldChg chg="addSp delSp modSp mod setBg">
        <pc:chgData name="Hanneke van Tuinen" userId="ed22c550-b84f-4481-816d-c5ae7bd4721b" providerId="ADAL" clId="{F8036162-C7A3-48A9-A979-A84DA533ADAD}" dt="2019-10-14T07:07:06.111" v="3105" actId="20577"/>
        <pc:sldMkLst>
          <pc:docMk/>
          <pc:sldMk cId="2536789483" sldId="258"/>
        </pc:sldMkLst>
        <pc:spChg chg="mod">
          <ac:chgData name="Hanneke van Tuinen" userId="ed22c550-b84f-4481-816d-c5ae7bd4721b" providerId="ADAL" clId="{F8036162-C7A3-48A9-A979-A84DA533ADAD}" dt="2019-10-13T10:27:08.453" v="12" actId="26606"/>
          <ac:spMkLst>
            <pc:docMk/>
            <pc:sldMk cId="2536789483" sldId="258"/>
            <ac:spMk id="2" creationId="{00000000-0000-0000-0000-000000000000}"/>
          </ac:spMkLst>
        </pc:spChg>
        <pc:spChg chg="add del">
          <ac:chgData name="Hanneke van Tuinen" userId="ed22c550-b84f-4481-816d-c5ae7bd4721b" providerId="ADAL" clId="{F8036162-C7A3-48A9-A979-A84DA533ADAD}" dt="2019-10-13T10:27:08.453" v="12" actId="26606"/>
          <ac:spMkLst>
            <pc:docMk/>
            <pc:sldMk cId="2536789483" sldId="258"/>
            <ac:spMk id="3" creationId="{00000000-0000-0000-0000-000000000000}"/>
          </ac:spMkLst>
        </pc:spChg>
        <pc:spChg chg="add">
          <ac:chgData name="Hanneke van Tuinen" userId="ed22c550-b84f-4481-816d-c5ae7bd4721b" providerId="ADAL" clId="{F8036162-C7A3-48A9-A979-A84DA533ADAD}" dt="2019-10-13T10:27:08.453" v="12" actId="26606"/>
          <ac:spMkLst>
            <pc:docMk/>
            <pc:sldMk cId="2536789483" sldId="258"/>
            <ac:spMk id="10" creationId="{05E0CE8A-B373-428C-8818-499181F94041}"/>
          </ac:spMkLst>
        </pc:spChg>
        <pc:graphicFrameChg chg="add del">
          <ac:chgData name="Hanneke van Tuinen" userId="ed22c550-b84f-4481-816d-c5ae7bd4721b" providerId="ADAL" clId="{F8036162-C7A3-48A9-A979-A84DA533ADAD}" dt="2019-10-13T10:27:08.434" v="11" actId="26606"/>
          <ac:graphicFrameMkLst>
            <pc:docMk/>
            <pc:sldMk cId="2536789483" sldId="258"/>
            <ac:graphicFrameMk id="5" creationId="{1D99149D-BE1D-4D7B-AD32-7468EA7F8794}"/>
          </ac:graphicFrameMkLst>
        </pc:graphicFrameChg>
        <pc:graphicFrameChg chg="add mod">
          <ac:chgData name="Hanneke van Tuinen" userId="ed22c550-b84f-4481-816d-c5ae7bd4721b" providerId="ADAL" clId="{F8036162-C7A3-48A9-A979-A84DA533ADAD}" dt="2019-10-14T07:07:06.111" v="3105" actId="20577"/>
          <ac:graphicFrameMkLst>
            <pc:docMk/>
            <pc:sldMk cId="2536789483" sldId="258"/>
            <ac:graphicFrameMk id="7" creationId="{0D8B2E35-F762-42EC-A66E-7557530488D7}"/>
          </ac:graphicFrameMkLst>
        </pc:graphicFrameChg>
      </pc:sldChg>
      <pc:sldChg chg="addSp delSp modSp mod setBg">
        <pc:chgData name="Hanneke van Tuinen" userId="ed22c550-b84f-4481-816d-c5ae7bd4721b" providerId="ADAL" clId="{F8036162-C7A3-48A9-A979-A84DA533ADAD}" dt="2019-10-13T10:30:59.157" v="158" actId="26606"/>
        <pc:sldMkLst>
          <pc:docMk/>
          <pc:sldMk cId="1640107111" sldId="259"/>
        </pc:sldMkLst>
        <pc:spChg chg="mod">
          <ac:chgData name="Hanneke van Tuinen" userId="ed22c550-b84f-4481-816d-c5ae7bd4721b" providerId="ADAL" clId="{F8036162-C7A3-48A9-A979-A84DA533ADAD}" dt="2019-10-13T10:30:59.157" v="158" actId="26606"/>
          <ac:spMkLst>
            <pc:docMk/>
            <pc:sldMk cId="1640107111" sldId="259"/>
            <ac:spMk id="2" creationId="{00000000-0000-0000-0000-000000000000}"/>
          </ac:spMkLst>
        </pc:spChg>
        <pc:spChg chg="del mod">
          <ac:chgData name="Hanneke van Tuinen" userId="ed22c550-b84f-4481-816d-c5ae7bd4721b" providerId="ADAL" clId="{F8036162-C7A3-48A9-A979-A84DA533ADAD}" dt="2019-10-13T10:30:59.157" v="158" actId="26606"/>
          <ac:spMkLst>
            <pc:docMk/>
            <pc:sldMk cId="1640107111" sldId="259"/>
            <ac:spMk id="3" creationId="{00000000-0000-0000-0000-000000000000}"/>
          </ac:spMkLst>
        </pc:spChg>
        <pc:spChg chg="add">
          <ac:chgData name="Hanneke van Tuinen" userId="ed22c550-b84f-4481-816d-c5ae7bd4721b" providerId="ADAL" clId="{F8036162-C7A3-48A9-A979-A84DA533ADAD}" dt="2019-10-13T10:30:59.157" v="158" actId="26606"/>
          <ac:spMkLst>
            <pc:docMk/>
            <pc:sldMk cId="1640107111" sldId="259"/>
            <ac:spMk id="10" creationId="{5623CB30-4BB7-4460-B3F9-F7129671EB2F}"/>
          </ac:spMkLst>
        </pc:spChg>
        <pc:graphicFrameChg chg="add">
          <ac:chgData name="Hanneke van Tuinen" userId="ed22c550-b84f-4481-816d-c5ae7bd4721b" providerId="ADAL" clId="{F8036162-C7A3-48A9-A979-A84DA533ADAD}" dt="2019-10-13T10:30:59.157" v="158" actId="26606"/>
          <ac:graphicFrameMkLst>
            <pc:docMk/>
            <pc:sldMk cId="1640107111" sldId="259"/>
            <ac:graphicFrameMk id="5" creationId="{E9398C24-DBB5-4A99-9B4C-6C3D8C687938}"/>
          </ac:graphicFrameMkLst>
        </pc:graphicFrameChg>
        <pc:cxnChg chg="add">
          <ac:chgData name="Hanneke van Tuinen" userId="ed22c550-b84f-4481-816d-c5ae7bd4721b" providerId="ADAL" clId="{F8036162-C7A3-48A9-A979-A84DA533ADAD}" dt="2019-10-13T10:30:59.157" v="158" actId="26606"/>
          <ac:cxnSpMkLst>
            <pc:docMk/>
            <pc:sldMk cId="1640107111" sldId="259"/>
            <ac:cxnSpMk id="12" creationId="{EF0BD310-B3D2-4A7F-BB39-05C1A1A0D3CD}"/>
          </ac:cxnSpMkLst>
        </pc:cxnChg>
      </pc:sldChg>
      <pc:sldChg chg="addSp delSp modSp mod setBg">
        <pc:chgData name="Hanneke van Tuinen" userId="ed22c550-b84f-4481-816d-c5ae7bd4721b" providerId="ADAL" clId="{F8036162-C7A3-48A9-A979-A84DA533ADAD}" dt="2019-10-13T10:34:49.358" v="540" actId="26606"/>
        <pc:sldMkLst>
          <pc:docMk/>
          <pc:sldMk cId="685397639" sldId="260"/>
        </pc:sldMkLst>
        <pc:spChg chg="mod">
          <ac:chgData name="Hanneke van Tuinen" userId="ed22c550-b84f-4481-816d-c5ae7bd4721b" providerId="ADAL" clId="{F8036162-C7A3-48A9-A979-A84DA533ADAD}" dt="2019-10-13T10:34:49.358" v="540" actId="26606"/>
          <ac:spMkLst>
            <pc:docMk/>
            <pc:sldMk cId="685397639" sldId="260"/>
            <ac:spMk id="2" creationId="{00000000-0000-0000-0000-000000000000}"/>
          </ac:spMkLst>
        </pc:spChg>
        <pc:spChg chg="mod ord">
          <ac:chgData name="Hanneke van Tuinen" userId="ed22c550-b84f-4481-816d-c5ae7bd4721b" providerId="ADAL" clId="{F8036162-C7A3-48A9-A979-A84DA533ADAD}" dt="2019-10-13T10:34:49.358" v="540" actId="26606"/>
          <ac:spMkLst>
            <pc:docMk/>
            <pc:sldMk cId="685397639" sldId="260"/>
            <ac:spMk id="3" creationId="{00000000-0000-0000-0000-000000000000}"/>
          </ac:spMkLst>
        </pc:spChg>
        <pc:spChg chg="add del">
          <ac:chgData name="Hanneke van Tuinen" userId="ed22c550-b84f-4481-816d-c5ae7bd4721b" providerId="ADAL" clId="{F8036162-C7A3-48A9-A979-A84DA533ADAD}" dt="2019-10-13T10:34:23.117" v="529" actId="26606"/>
          <ac:spMkLst>
            <pc:docMk/>
            <pc:sldMk cId="685397639" sldId="260"/>
            <ac:spMk id="71" creationId="{4038CB10-1F5C-4D54-9DF7-12586DE5B007}"/>
          </ac:spMkLst>
        </pc:spChg>
        <pc:spChg chg="add del">
          <ac:chgData name="Hanneke van Tuinen" userId="ed22c550-b84f-4481-816d-c5ae7bd4721b" providerId="ADAL" clId="{F8036162-C7A3-48A9-A979-A84DA533ADAD}" dt="2019-10-13T10:34:23.117" v="529" actId="26606"/>
          <ac:spMkLst>
            <pc:docMk/>
            <pc:sldMk cId="685397639" sldId="260"/>
            <ac:spMk id="73" creationId="{73ED6512-6858-4552-B699-9A97FE9A4EA2}"/>
          </ac:spMkLst>
        </pc:spChg>
        <pc:spChg chg="add del">
          <ac:chgData name="Hanneke van Tuinen" userId="ed22c550-b84f-4481-816d-c5ae7bd4721b" providerId="ADAL" clId="{F8036162-C7A3-48A9-A979-A84DA533ADAD}" dt="2019-10-13T10:34:49.350" v="539" actId="26606"/>
          <ac:spMkLst>
            <pc:docMk/>
            <pc:sldMk cId="685397639" sldId="260"/>
            <ac:spMk id="79" creationId="{BF73E21A-E0BB-47E2-B73B-7B170203FA93}"/>
          </ac:spMkLst>
        </pc:spChg>
        <pc:spChg chg="add del">
          <ac:chgData name="Hanneke van Tuinen" userId="ed22c550-b84f-4481-816d-c5ae7bd4721b" providerId="ADAL" clId="{F8036162-C7A3-48A9-A979-A84DA533ADAD}" dt="2019-10-13T10:34:25.472" v="531" actId="26606"/>
          <ac:spMkLst>
            <pc:docMk/>
            <pc:sldMk cId="685397639" sldId="260"/>
            <ac:spMk id="1028" creationId="{22B541DC-7610-45CF-9D4D-2C00AC6A733F}"/>
          </ac:spMkLst>
        </pc:spChg>
        <pc:spChg chg="add del">
          <ac:chgData name="Hanneke van Tuinen" userId="ed22c550-b84f-4481-816d-c5ae7bd4721b" providerId="ADAL" clId="{F8036162-C7A3-48A9-A979-A84DA533ADAD}" dt="2019-10-13T10:34:40.325" v="535" actId="26606"/>
          <ac:spMkLst>
            <pc:docMk/>
            <pc:sldMk cId="685397639" sldId="260"/>
            <ac:spMk id="1030" creationId="{BF73E21A-E0BB-47E2-B73B-7B170203FA93}"/>
          </ac:spMkLst>
        </pc:spChg>
        <pc:spChg chg="add del">
          <ac:chgData name="Hanneke van Tuinen" userId="ed22c550-b84f-4481-816d-c5ae7bd4721b" providerId="ADAL" clId="{F8036162-C7A3-48A9-A979-A84DA533ADAD}" dt="2019-10-13T10:34:49.358" v="540" actId="26606"/>
          <ac:spMkLst>
            <pc:docMk/>
            <pc:sldMk cId="685397639" sldId="260"/>
            <ac:spMk id="1033" creationId="{B7AB8B22-1A5D-43CA-AF52-544436027BBA}"/>
          </ac:spMkLst>
        </pc:spChg>
        <pc:spChg chg="add">
          <ac:chgData name="Hanneke van Tuinen" userId="ed22c550-b84f-4481-816d-c5ae7bd4721b" providerId="ADAL" clId="{F8036162-C7A3-48A9-A979-A84DA533ADAD}" dt="2019-10-13T10:34:49.358" v="540" actId="26606"/>
          <ac:spMkLst>
            <pc:docMk/>
            <pc:sldMk cId="685397639" sldId="260"/>
            <ac:spMk id="1036" creationId="{4038CB10-1F5C-4D54-9DF7-12586DE5B007}"/>
          </ac:spMkLst>
        </pc:spChg>
        <pc:spChg chg="add">
          <ac:chgData name="Hanneke van Tuinen" userId="ed22c550-b84f-4481-816d-c5ae7bd4721b" providerId="ADAL" clId="{F8036162-C7A3-48A9-A979-A84DA533ADAD}" dt="2019-10-13T10:34:49.358" v="540" actId="26606"/>
          <ac:spMkLst>
            <pc:docMk/>
            <pc:sldMk cId="685397639" sldId="260"/>
            <ac:spMk id="1037" creationId="{73ED6512-6858-4552-B699-9A97FE9A4EA2}"/>
          </ac:spMkLst>
        </pc:spChg>
        <pc:picChg chg="add mod ord">
          <ac:chgData name="Hanneke van Tuinen" userId="ed22c550-b84f-4481-816d-c5ae7bd4721b" providerId="ADAL" clId="{F8036162-C7A3-48A9-A979-A84DA533ADAD}" dt="2019-10-13T10:34:49.358" v="540" actId="26606"/>
          <ac:picMkLst>
            <pc:docMk/>
            <pc:sldMk cId="685397639" sldId="260"/>
            <ac:picMk id="1026" creationId="{15F2E6A7-3EBE-4D7B-844C-85CC3BFCA811}"/>
          </ac:picMkLst>
        </pc:picChg>
        <pc:cxnChg chg="add del">
          <ac:chgData name="Hanneke van Tuinen" userId="ed22c550-b84f-4481-816d-c5ae7bd4721b" providerId="ADAL" clId="{F8036162-C7A3-48A9-A979-A84DA533ADAD}" dt="2019-10-13T10:34:49.350" v="539" actId="26606"/>
          <ac:cxnSpMkLst>
            <pc:docMk/>
            <pc:sldMk cId="685397639" sldId="260"/>
            <ac:cxnSpMk id="81" creationId="{B7487363-5661-4FE4-AE64-1549B5C9A54D}"/>
          </ac:cxnSpMkLst>
        </pc:cxnChg>
        <pc:cxnChg chg="add del">
          <ac:chgData name="Hanneke van Tuinen" userId="ed22c550-b84f-4481-816d-c5ae7bd4721b" providerId="ADAL" clId="{F8036162-C7A3-48A9-A979-A84DA533ADAD}" dt="2019-10-13T10:34:25.472" v="531" actId="26606"/>
          <ac:cxnSpMkLst>
            <pc:docMk/>
            <pc:sldMk cId="685397639" sldId="260"/>
            <ac:cxnSpMk id="1029" creationId="{69BF8B83-CBB3-4214-BB85-A56C7F74549B}"/>
          </ac:cxnSpMkLst>
        </pc:cxnChg>
        <pc:cxnChg chg="add del">
          <ac:chgData name="Hanneke van Tuinen" userId="ed22c550-b84f-4481-816d-c5ae7bd4721b" providerId="ADAL" clId="{F8036162-C7A3-48A9-A979-A84DA533ADAD}" dt="2019-10-13T10:34:40.325" v="535" actId="26606"/>
          <ac:cxnSpMkLst>
            <pc:docMk/>
            <pc:sldMk cId="685397639" sldId="260"/>
            <ac:cxnSpMk id="1031" creationId="{B7487363-5661-4FE4-AE64-1549B5C9A54D}"/>
          </ac:cxnSpMkLst>
        </pc:cxnChg>
        <pc:cxnChg chg="add del">
          <ac:chgData name="Hanneke van Tuinen" userId="ed22c550-b84f-4481-816d-c5ae7bd4721b" providerId="ADAL" clId="{F8036162-C7A3-48A9-A979-A84DA533ADAD}" dt="2019-10-13T10:34:49.358" v="540" actId="26606"/>
          <ac:cxnSpMkLst>
            <pc:docMk/>
            <pc:sldMk cId="685397639" sldId="260"/>
            <ac:cxnSpMk id="1034" creationId="{3F8FE63E-849D-4207-A488-16A215D8E29D}"/>
          </ac:cxnSpMkLst>
        </pc:cxnChg>
      </pc:sldChg>
      <pc:sldChg chg="addSp modSp mod setBg">
        <pc:chgData name="Hanneke van Tuinen" userId="ed22c550-b84f-4481-816d-c5ae7bd4721b" providerId="ADAL" clId="{F8036162-C7A3-48A9-A979-A84DA533ADAD}" dt="2019-10-13T13:08:31.778" v="3017" actId="113"/>
        <pc:sldMkLst>
          <pc:docMk/>
          <pc:sldMk cId="1862178456" sldId="261"/>
        </pc:sldMkLst>
        <pc:spChg chg="mod">
          <ac:chgData name="Hanneke van Tuinen" userId="ed22c550-b84f-4481-816d-c5ae7bd4721b" providerId="ADAL" clId="{F8036162-C7A3-48A9-A979-A84DA533ADAD}" dt="2019-10-13T13:08:31.778" v="3017" actId="113"/>
          <ac:spMkLst>
            <pc:docMk/>
            <pc:sldMk cId="1862178456" sldId="261"/>
            <ac:spMk id="2" creationId="{00000000-0000-0000-0000-000000000000}"/>
          </ac:spMkLst>
        </pc:spChg>
        <pc:spChg chg="mod">
          <ac:chgData name="Hanneke van Tuinen" userId="ed22c550-b84f-4481-816d-c5ae7bd4721b" providerId="ADAL" clId="{F8036162-C7A3-48A9-A979-A84DA533ADAD}" dt="2019-10-13T13:08:22.256" v="3002" actId="26606"/>
          <ac:spMkLst>
            <pc:docMk/>
            <pc:sldMk cId="1862178456" sldId="261"/>
            <ac:spMk id="3" creationId="{00000000-0000-0000-0000-000000000000}"/>
          </ac:spMkLst>
        </pc:spChg>
        <pc:spChg chg="add">
          <ac:chgData name="Hanneke van Tuinen" userId="ed22c550-b84f-4481-816d-c5ae7bd4721b" providerId="ADAL" clId="{F8036162-C7A3-48A9-A979-A84DA533ADAD}" dt="2019-10-13T13:08:22.256" v="3002" actId="26606"/>
          <ac:spMkLst>
            <pc:docMk/>
            <pc:sldMk cId="1862178456" sldId="261"/>
            <ac:spMk id="10" creationId="{5F9FFE27-C8B3-4D11-A19E-B82B810872E6}"/>
          </ac:spMkLst>
        </pc:spChg>
        <pc:picChg chg="add">
          <ac:chgData name="Hanneke van Tuinen" userId="ed22c550-b84f-4481-816d-c5ae7bd4721b" providerId="ADAL" clId="{F8036162-C7A3-48A9-A979-A84DA533ADAD}" dt="2019-10-13T13:08:22.256" v="3002" actId="26606"/>
          <ac:picMkLst>
            <pc:docMk/>
            <pc:sldMk cId="1862178456" sldId="261"/>
            <ac:picMk id="7" creationId="{E86F5685-E5CF-400C-8B4A-1FD6C82CB847}"/>
          </ac:picMkLst>
        </pc:picChg>
        <pc:cxnChg chg="add">
          <ac:chgData name="Hanneke van Tuinen" userId="ed22c550-b84f-4481-816d-c5ae7bd4721b" providerId="ADAL" clId="{F8036162-C7A3-48A9-A979-A84DA533ADAD}" dt="2019-10-13T13:08:22.256" v="3002" actId="26606"/>
          <ac:cxnSpMkLst>
            <pc:docMk/>
            <pc:sldMk cId="1862178456" sldId="261"/>
            <ac:cxnSpMk id="12" creationId="{7EB2FB2D-0639-41A5-BE02-A5CEA697B90D}"/>
          </ac:cxnSpMkLst>
        </pc:cxnChg>
      </pc:sldChg>
      <pc:sldChg chg="addSp delSp modSp mod setBg">
        <pc:chgData name="Hanneke van Tuinen" userId="ed22c550-b84f-4481-816d-c5ae7bd4721b" providerId="ADAL" clId="{F8036162-C7A3-48A9-A979-A84DA533ADAD}" dt="2019-10-13T13:09:34.574" v="3032" actId="26606"/>
        <pc:sldMkLst>
          <pc:docMk/>
          <pc:sldMk cId="2336790674" sldId="262"/>
        </pc:sldMkLst>
        <pc:spChg chg="mod">
          <ac:chgData name="Hanneke van Tuinen" userId="ed22c550-b84f-4481-816d-c5ae7bd4721b" providerId="ADAL" clId="{F8036162-C7A3-48A9-A979-A84DA533ADAD}" dt="2019-10-13T13:09:34.574" v="3032" actId="26606"/>
          <ac:spMkLst>
            <pc:docMk/>
            <pc:sldMk cId="2336790674" sldId="262"/>
            <ac:spMk id="2" creationId="{00000000-0000-0000-0000-000000000000}"/>
          </ac:spMkLst>
        </pc:spChg>
        <pc:spChg chg="mod">
          <ac:chgData name="Hanneke van Tuinen" userId="ed22c550-b84f-4481-816d-c5ae7bd4721b" providerId="ADAL" clId="{F8036162-C7A3-48A9-A979-A84DA533ADAD}" dt="2019-10-13T13:09:34.574" v="3032" actId="26606"/>
          <ac:spMkLst>
            <pc:docMk/>
            <pc:sldMk cId="2336790674" sldId="262"/>
            <ac:spMk id="3" creationId="{00000000-0000-0000-0000-000000000000}"/>
          </ac:spMkLst>
        </pc:spChg>
        <pc:spChg chg="add del">
          <ac:chgData name="Hanneke van Tuinen" userId="ed22c550-b84f-4481-816d-c5ae7bd4721b" providerId="ADAL" clId="{F8036162-C7A3-48A9-A979-A84DA533ADAD}" dt="2019-10-13T13:09:34.570" v="3031" actId="26606"/>
          <ac:spMkLst>
            <pc:docMk/>
            <pc:sldMk cId="2336790674" sldId="262"/>
            <ac:spMk id="8" creationId="{B0890400-BB8B-4A44-AB63-65C7CA223EBA}"/>
          </ac:spMkLst>
        </pc:spChg>
        <pc:spChg chg="add">
          <ac:chgData name="Hanneke van Tuinen" userId="ed22c550-b84f-4481-816d-c5ae7bd4721b" providerId="ADAL" clId="{F8036162-C7A3-48A9-A979-A84DA533ADAD}" dt="2019-10-13T13:09:34.574" v="3032" actId="26606"/>
          <ac:spMkLst>
            <pc:docMk/>
            <pc:sldMk cId="2336790674" sldId="262"/>
            <ac:spMk id="12" creationId="{39E4C68A-A4A9-48A4-9FF2-D2896B1EA01F}"/>
          </ac:spMkLst>
        </pc:spChg>
        <pc:spChg chg="add">
          <ac:chgData name="Hanneke van Tuinen" userId="ed22c550-b84f-4481-816d-c5ae7bd4721b" providerId="ADAL" clId="{F8036162-C7A3-48A9-A979-A84DA533ADAD}" dt="2019-10-13T13:09:34.574" v="3032" actId="26606"/>
          <ac:spMkLst>
            <pc:docMk/>
            <pc:sldMk cId="2336790674" sldId="262"/>
            <ac:spMk id="13" creationId="{E2B9AEA5-52CB-49A6-AF8A-33502F291B91}"/>
          </ac:spMkLst>
        </pc:spChg>
        <pc:cxnChg chg="add del">
          <ac:chgData name="Hanneke van Tuinen" userId="ed22c550-b84f-4481-816d-c5ae7bd4721b" providerId="ADAL" clId="{F8036162-C7A3-48A9-A979-A84DA533ADAD}" dt="2019-10-13T13:09:34.570" v="3031" actId="26606"/>
          <ac:cxnSpMkLst>
            <pc:docMk/>
            <pc:sldMk cId="2336790674" sldId="262"/>
            <ac:cxnSpMk id="10" creationId="{4D39B797-CDC6-4529-8A36-9CBFC9816337}"/>
          </ac:cxnSpMkLst>
        </pc:cxnChg>
      </pc:sldChg>
      <pc:sldChg chg="addSp modSp mod setBg setClrOvrMap">
        <pc:chgData name="Hanneke van Tuinen" userId="ed22c550-b84f-4481-816d-c5ae7bd4721b" providerId="ADAL" clId="{F8036162-C7A3-48A9-A979-A84DA533ADAD}" dt="2019-10-13T13:12:45.620" v="3104" actId="20577"/>
        <pc:sldMkLst>
          <pc:docMk/>
          <pc:sldMk cId="1733769859" sldId="263"/>
        </pc:sldMkLst>
        <pc:spChg chg="mod">
          <ac:chgData name="Hanneke van Tuinen" userId="ed22c550-b84f-4481-816d-c5ae7bd4721b" providerId="ADAL" clId="{F8036162-C7A3-48A9-A979-A84DA533ADAD}" dt="2019-10-13T13:11:18.443" v="3034" actId="26606"/>
          <ac:spMkLst>
            <pc:docMk/>
            <pc:sldMk cId="1733769859" sldId="263"/>
            <ac:spMk id="2" creationId="{00000000-0000-0000-0000-000000000000}"/>
          </ac:spMkLst>
        </pc:spChg>
        <pc:spChg chg="mod">
          <ac:chgData name="Hanneke van Tuinen" userId="ed22c550-b84f-4481-816d-c5ae7bd4721b" providerId="ADAL" clId="{F8036162-C7A3-48A9-A979-A84DA533ADAD}" dt="2019-10-13T13:12:45.620" v="3104" actId="20577"/>
          <ac:spMkLst>
            <pc:docMk/>
            <pc:sldMk cId="1733769859" sldId="263"/>
            <ac:spMk id="3" creationId="{00000000-0000-0000-0000-000000000000}"/>
          </ac:spMkLst>
        </pc:spChg>
        <pc:spChg chg="add">
          <ac:chgData name="Hanneke van Tuinen" userId="ed22c550-b84f-4481-816d-c5ae7bd4721b" providerId="ADAL" clId="{F8036162-C7A3-48A9-A979-A84DA533ADAD}" dt="2019-10-13T13:11:18.443" v="3034" actId="26606"/>
          <ac:spMkLst>
            <pc:docMk/>
            <pc:sldMk cId="1733769859" sldId="263"/>
            <ac:spMk id="8" creationId="{ADC5515F-CA6E-47D2-A360-E672C1E901C5}"/>
          </ac:spMkLst>
        </pc:spChg>
        <pc:spChg chg="add">
          <ac:chgData name="Hanneke van Tuinen" userId="ed22c550-b84f-4481-816d-c5ae7bd4721b" providerId="ADAL" clId="{F8036162-C7A3-48A9-A979-A84DA533ADAD}" dt="2019-10-13T13:11:18.443" v="3034" actId="26606"/>
          <ac:spMkLst>
            <pc:docMk/>
            <pc:sldMk cId="1733769859" sldId="263"/>
            <ac:spMk id="10" creationId="{D4CFFEC7-E77E-419D-B1B5-335DA4C743B8}"/>
          </ac:spMkLst>
        </pc:spChg>
        <pc:spChg chg="add">
          <ac:chgData name="Hanneke van Tuinen" userId="ed22c550-b84f-4481-816d-c5ae7bd4721b" providerId="ADAL" clId="{F8036162-C7A3-48A9-A979-A84DA533ADAD}" dt="2019-10-13T13:11:18.443" v="3034" actId="26606"/>
          <ac:spMkLst>
            <pc:docMk/>
            <pc:sldMk cId="1733769859" sldId="263"/>
            <ac:spMk id="12" creationId="{C575C10F-5FA1-48E0-9E3A-852A33AFD80E}"/>
          </ac:spMkLst>
        </pc:spChg>
      </pc:sldChg>
      <pc:sldChg chg="addSp modSp mod setBg">
        <pc:chgData name="Hanneke van Tuinen" userId="ed22c550-b84f-4481-816d-c5ae7bd4721b" providerId="ADAL" clId="{F8036162-C7A3-48A9-A979-A84DA533ADAD}" dt="2019-10-13T10:26:51.466" v="9" actId="404"/>
        <pc:sldMkLst>
          <pc:docMk/>
          <pc:sldMk cId="3838545579" sldId="266"/>
        </pc:sldMkLst>
        <pc:spChg chg="mod">
          <ac:chgData name="Hanneke van Tuinen" userId="ed22c550-b84f-4481-816d-c5ae7bd4721b" providerId="ADAL" clId="{F8036162-C7A3-48A9-A979-A84DA533ADAD}" dt="2019-10-13T10:26:51.466" v="9" actId="404"/>
          <ac:spMkLst>
            <pc:docMk/>
            <pc:sldMk cId="3838545579" sldId="266"/>
            <ac:spMk id="2" creationId="{00000000-0000-0000-0000-000000000000}"/>
          </ac:spMkLst>
        </pc:spChg>
        <pc:spChg chg="mod">
          <ac:chgData name="Hanneke van Tuinen" userId="ed22c550-b84f-4481-816d-c5ae7bd4721b" providerId="ADAL" clId="{F8036162-C7A3-48A9-A979-A84DA533ADAD}" dt="2019-10-13T10:26:38.662" v="1" actId="26606"/>
          <ac:spMkLst>
            <pc:docMk/>
            <pc:sldMk cId="3838545579" sldId="266"/>
            <ac:spMk id="3" creationId="{00000000-0000-0000-0000-000000000000}"/>
          </ac:spMkLst>
        </pc:spChg>
        <pc:spChg chg="add">
          <ac:chgData name="Hanneke van Tuinen" userId="ed22c550-b84f-4481-816d-c5ae7bd4721b" providerId="ADAL" clId="{F8036162-C7A3-48A9-A979-A84DA533ADAD}" dt="2019-10-13T10:26:38.662" v="1" actId="26606"/>
          <ac:spMkLst>
            <pc:docMk/>
            <pc:sldMk cId="3838545579" sldId="266"/>
            <ac:spMk id="8" creationId="{39E4C68A-A4A9-48A4-9FF2-D2896B1EA01F}"/>
          </ac:spMkLst>
        </pc:spChg>
        <pc:spChg chg="add">
          <ac:chgData name="Hanneke van Tuinen" userId="ed22c550-b84f-4481-816d-c5ae7bd4721b" providerId="ADAL" clId="{F8036162-C7A3-48A9-A979-A84DA533ADAD}" dt="2019-10-13T10:26:38.662" v="1" actId="26606"/>
          <ac:spMkLst>
            <pc:docMk/>
            <pc:sldMk cId="3838545579" sldId="266"/>
            <ac:spMk id="10" creationId="{E2B9AEA5-52CB-49A6-AF8A-33502F291B91}"/>
          </ac:spMkLst>
        </pc:spChg>
      </pc:sldChg>
      <pc:sldChg chg="addSp modSp add mod setBg modNotesTx">
        <pc:chgData name="Hanneke van Tuinen" userId="ed22c550-b84f-4481-816d-c5ae7bd4721b" providerId="ADAL" clId="{F8036162-C7A3-48A9-A979-A84DA533ADAD}" dt="2019-10-14T07:39:30.683" v="3454" actId="20577"/>
        <pc:sldMkLst>
          <pc:docMk/>
          <pc:sldMk cId="4160407498" sldId="267"/>
        </pc:sldMkLst>
        <pc:spChg chg="mod">
          <ac:chgData name="Hanneke van Tuinen" userId="ed22c550-b84f-4481-816d-c5ae7bd4721b" providerId="ADAL" clId="{F8036162-C7A3-48A9-A979-A84DA533ADAD}" dt="2019-10-13T10:42:34.237" v="1480" actId="26606"/>
          <ac:spMkLst>
            <pc:docMk/>
            <pc:sldMk cId="4160407498" sldId="267"/>
            <ac:spMk id="2" creationId="{9AF66A4D-879F-41A4-BC68-3BFBEC4D027C}"/>
          </ac:spMkLst>
        </pc:spChg>
        <pc:spChg chg="mod ord">
          <ac:chgData name="Hanneke van Tuinen" userId="ed22c550-b84f-4481-816d-c5ae7bd4721b" providerId="ADAL" clId="{F8036162-C7A3-48A9-A979-A84DA533ADAD}" dt="2019-10-13T10:42:56.251" v="1485" actId="114"/>
          <ac:spMkLst>
            <pc:docMk/>
            <pc:sldMk cId="4160407498" sldId="267"/>
            <ac:spMk id="3" creationId="{DC1A12FC-E3DD-4138-B391-5E58AD22472A}"/>
          </ac:spMkLst>
        </pc:spChg>
        <pc:spChg chg="add">
          <ac:chgData name="Hanneke van Tuinen" userId="ed22c550-b84f-4481-816d-c5ae7bd4721b" providerId="ADAL" clId="{F8036162-C7A3-48A9-A979-A84DA533ADAD}" dt="2019-10-13T10:42:34.237" v="1480" actId="26606"/>
          <ac:spMkLst>
            <pc:docMk/>
            <pc:sldMk cId="4160407498" sldId="267"/>
            <ac:spMk id="71" creationId="{5F9FFE27-C8B3-4D11-A19E-B82B810872E6}"/>
          </ac:spMkLst>
        </pc:spChg>
        <pc:picChg chg="add mod ord">
          <ac:chgData name="Hanneke van Tuinen" userId="ed22c550-b84f-4481-816d-c5ae7bd4721b" providerId="ADAL" clId="{F8036162-C7A3-48A9-A979-A84DA533ADAD}" dt="2019-10-13T10:42:42.291" v="1483" actId="1076"/>
          <ac:picMkLst>
            <pc:docMk/>
            <pc:sldMk cId="4160407498" sldId="267"/>
            <ac:picMk id="2050" creationId="{AFF4AA20-7F4D-4775-9D14-CD17AEAB820D}"/>
          </ac:picMkLst>
        </pc:picChg>
        <pc:cxnChg chg="add">
          <ac:chgData name="Hanneke van Tuinen" userId="ed22c550-b84f-4481-816d-c5ae7bd4721b" providerId="ADAL" clId="{F8036162-C7A3-48A9-A979-A84DA533ADAD}" dt="2019-10-13T10:42:34.237" v="1480" actId="26606"/>
          <ac:cxnSpMkLst>
            <pc:docMk/>
            <pc:sldMk cId="4160407498" sldId="267"/>
            <ac:cxnSpMk id="73" creationId="{7EB2FB2D-0639-41A5-BE02-A5CEA697B90D}"/>
          </ac:cxnSpMkLst>
        </pc:cxnChg>
      </pc:sldChg>
      <pc:sldChg chg="modSp add">
        <pc:chgData name="Hanneke van Tuinen" userId="ed22c550-b84f-4481-816d-c5ae7bd4721b" providerId="ADAL" clId="{F8036162-C7A3-48A9-A979-A84DA533ADAD}" dt="2019-10-14T07:40:54.480" v="3538" actId="20577"/>
        <pc:sldMkLst>
          <pc:docMk/>
          <pc:sldMk cId="3026645474" sldId="268"/>
        </pc:sldMkLst>
        <pc:spChg chg="mod">
          <ac:chgData name="Hanneke van Tuinen" userId="ed22c550-b84f-4481-816d-c5ae7bd4721b" providerId="ADAL" clId="{F8036162-C7A3-48A9-A979-A84DA533ADAD}" dt="2019-10-13T10:43:19.853" v="1510" actId="20577"/>
          <ac:spMkLst>
            <pc:docMk/>
            <pc:sldMk cId="3026645474" sldId="268"/>
            <ac:spMk id="2" creationId="{F801969F-F117-4F4F-9ED3-E118BBE6B85C}"/>
          </ac:spMkLst>
        </pc:spChg>
        <pc:spChg chg="mod">
          <ac:chgData name="Hanneke van Tuinen" userId="ed22c550-b84f-4481-816d-c5ae7bd4721b" providerId="ADAL" clId="{F8036162-C7A3-48A9-A979-A84DA533ADAD}" dt="2019-10-14T07:40:54.480" v="3538" actId="20577"/>
          <ac:spMkLst>
            <pc:docMk/>
            <pc:sldMk cId="3026645474" sldId="268"/>
            <ac:spMk id="3" creationId="{FD0164F4-F21A-4FA4-A246-8EA2F0826298}"/>
          </ac:spMkLst>
        </pc:spChg>
      </pc:sldChg>
      <pc:sldChg chg="addSp delSp modSp add mod setBg modNotesTx">
        <pc:chgData name="Hanneke van Tuinen" userId="ed22c550-b84f-4481-816d-c5ae7bd4721b" providerId="ADAL" clId="{F8036162-C7A3-48A9-A979-A84DA533ADAD}" dt="2019-10-14T07:41:15.879" v="3575" actId="20577"/>
        <pc:sldMkLst>
          <pc:docMk/>
          <pc:sldMk cId="1063747438" sldId="269"/>
        </pc:sldMkLst>
        <pc:spChg chg="mod">
          <ac:chgData name="Hanneke van Tuinen" userId="ed22c550-b84f-4481-816d-c5ae7bd4721b" providerId="ADAL" clId="{F8036162-C7A3-48A9-A979-A84DA533ADAD}" dt="2019-10-13T13:02:04.704" v="2495" actId="26606"/>
          <ac:spMkLst>
            <pc:docMk/>
            <pc:sldMk cId="1063747438" sldId="269"/>
            <ac:spMk id="2" creationId="{26DB891D-1A83-4EBF-981B-39107CD46C06}"/>
          </ac:spMkLst>
        </pc:spChg>
        <pc:spChg chg="mod">
          <ac:chgData name="Hanneke van Tuinen" userId="ed22c550-b84f-4481-816d-c5ae7bd4721b" providerId="ADAL" clId="{F8036162-C7A3-48A9-A979-A84DA533ADAD}" dt="2019-10-13T13:02:04.704" v="2495" actId="26606"/>
          <ac:spMkLst>
            <pc:docMk/>
            <pc:sldMk cId="1063747438" sldId="269"/>
            <ac:spMk id="3" creationId="{DF15B93B-E970-45E8-81C1-A865E05CC752}"/>
          </ac:spMkLst>
        </pc:spChg>
        <pc:spChg chg="add del">
          <ac:chgData name="Hanneke van Tuinen" userId="ed22c550-b84f-4481-816d-c5ae7bd4721b" providerId="ADAL" clId="{F8036162-C7A3-48A9-A979-A84DA533ADAD}" dt="2019-10-13T13:02:03.966" v="2492" actId="26606"/>
          <ac:spMkLst>
            <pc:docMk/>
            <pc:sldMk cId="1063747438" sldId="269"/>
            <ac:spMk id="71" creationId="{5F9FFE27-C8B3-4D11-A19E-B82B810872E6}"/>
          </ac:spMkLst>
        </pc:spChg>
        <pc:spChg chg="add del">
          <ac:chgData name="Hanneke van Tuinen" userId="ed22c550-b84f-4481-816d-c5ae7bd4721b" providerId="ADAL" clId="{F8036162-C7A3-48A9-A979-A84DA533ADAD}" dt="2019-10-13T13:02:04.700" v="2494" actId="26606"/>
          <ac:spMkLst>
            <pc:docMk/>
            <pc:sldMk cId="1063747438" sldId="269"/>
            <ac:spMk id="3076" creationId="{BF73E21A-E0BB-47E2-B73B-7B170203FA93}"/>
          </ac:spMkLst>
        </pc:spChg>
        <pc:spChg chg="add">
          <ac:chgData name="Hanneke van Tuinen" userId="ed22c550-b84f-4481-816d-c5ae7bd4721b" providerId="ADAL" clId="{F8036162-C7A3-48A9-A979-A84DA533ADAD}" dt="2019-10-13T13:02:04.704" v="2495" actId="26606"/>
          <ac:spMkLst>
            <pc:docMk/>
            <pc:sldMk cId="1063747438" sldId="269"/>
            <ac:spMk id="3079" creationId="{5F9FFE27-C8B3-4D11-A19E-B82B810872E6}"/>
          </ac:spMkLst>
        </pc:spChg>
        <pc:picChg chg="add mod">
          <ac:chgData name="Hanneke van Tuinen" userId="ed22c550-b84f-4481-816d-c5ae7bd4721b" providerId="ADAL" clId="{F8036162-C7A3-48A9-A979-A84DA533ADAD}" dt="2019-10-13T13:02:04.704" v="2495" actId="26606"/>
          <ac:picMkLst>
            <pc:docMk/>
            <pc:sldMk cId="1063747438" sldId="269"/>
            <ac:picMk id="3074" creationId="{ABC2BC1C-21F0-46CA-B0C0-3099408D20C7}"/>
          </ac:picMkLst>
        </pc:picChg>
        <pc:cxnChg chg="add del">
          <ac:chgData name="Hanneke van Tuinen" userId="ed22c550-b84f-4481-816d-c5ae7bd4721b" providerId="ADAL" clId="{F8036162-C7A3-48A9-A979-A84DA533ADAD}" dt="2019-10-13T13:02:03.966" v="2492" actId="26606"/>
          <ac:cxnSpMkLst>
            <pc:docMk/>
            <pc:sldMk cId="1063747438" sldId="269"/>
            <ac:cxnSpMk id="73" creationId="{7EB2FB2D-0639-41A5-BE02-A5CEA697B90D}"/>
          </ac:cxnSpMkLst>
        </pc:cxnChg>
        <pc:cxnChg chg="add del">
          <ac:chgData name="Hanneke van Tuinen" userId="ed22c550-b84f-4481-816d-c5ae7bd4721b" providerId="ADAL" clId="{F8036162-C7A3-48A9-A979-A84DA533ADAD}" dt="2019-10-13T13:02:04.700" v="2494" actId="26606"/>
          <ac:cxnSpMkLst>
            <pc:docMk/>
            <pc:sldMk cId="1063747438" sldId="269"/>
            <ac:cxnSpMk id="3077" creationId="{B7487363-5661-4FE4-AE64-1549B5C9A54D}"/>
          </ac:cxnSpMkLst>
        </pc:cxnChg>
        <pc:cxnChg chg="add">
          <ac:chgData name="Hanneke van Tuinen" userId="ed22c550-b84f-4481-816d-c5ae7bd4721b" providerId="ADAL" clId="{F8036162-C7A3-48A9-A979-A84DA533ADAD}" dt="2019-10-13T13:02:04.704" v="2495" actId="26606"/>
          <ac:cxnSpMkLst>
            <pc:docMk/>
            <pc:sldMk cId="1063747438" sldId="269"/>
            <ac:cxnSpMk id="3080" creationId="{7EB2FB2D-0639-41A5-BE02-A5CEA697B90D}"/>
          </ac:cxnSpMkLst>
        </pc:cxnChg>
      </pc:sldChg>
      <pc:sldChg chg="modSp add">
        <pc:chgData name="Hanneke van Tuinen" userId="ed22c550-b84f-4481-816d-c5ae7bd4721b" providerId="ADAL" clId="{F8036162-C7A3-48A9-A979-A84DA533ADAD}" dt="2019-10-13T13:06:05.039" v="3000" actId="1076"/>
        <pc:sldMkLst>
          <pc:docMk/>
          <pc:sldMk cId="3476742315" sldId="270"/>
        </pc:sldMkLst>
        <pc:spChg chg="mod">
          <ac:chgData name="Hanneke van Tuinen" userId="ed22c550-b84f-4481-816d-c5ae7bd4721b" providerId="ADAL" clId="{F8036162-C7A3-48A9-A979-A84DA533ADAD}" dt="2019-10-13T13:04:53.890" v="2825" actId="14100"/>
          <ac:spMkLst>
            <pc:docMk/>
            <pc:sldMk cId="3476742315" sldId="270"/>
            <ac:spMk id="2" creationId="{4EB7A289-0252-49DC-A0A8-5B732EAC1417}"/>
          </ac:spMkLst>
        </pc:spChg>
        <pc:spChg chg="mod">
          <ac:chgData name="Hanneke van Tuinen" userId="ed22c550-b84f-4481-816d-c5ae7bd4721b" providerId="ADAL" clId="{F8036162-C7A3-48A9-A979-A84DA533ADAD}" dt="2019-10-13T13:06:05.039" v="3000" actId="1076"/>
          <ac:spMkLst>
            <pc:docMk/>
            <pc:sldMk cId="3476742315" sldId="270"/>
            <ac:spMk id="3" creationId="{38968979-52C1-47FF-B271-4F09290D74C0}"/>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3446B0-6804-4881-9D5E-7B4DEDD49B32}"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en-US"/>
        </a:p>
      </dgm:t>
    </dgm:pt>
    <dgm:pt modelId="{2E0C9D00-7A30-4D3F-B642-946510DFEE49}">
      <dgm:prSet/>
      <dgm:spPr/>
      <dgm:t>
        <a:bodyPr/>
        <a:lstStyle/>
        <a:p>
          <a:r>
            <a:rPr lang="nl-NL" b="1"/>
            <a:t>Bactericide:</a:t>
          </a:r>
          <a:r>
            <a:rPr lang="nl-NL"/>
            <a:t> bacteriedodende middelen;</a:t>
          </a:r>
        </a:p>
      </dgm:t>
    </dgm:pt>
    <dgm:pt modelId="{3B9D521B-32CD-4673-ADB6-3C215CDF4556}" type="parTrans" cxnId="{EF8C3CC8-EC1D-4F4A-B6AC-F2D509DBD1E9}">
      <dgm:prSet/>
      <dgm:spPr/>
      <dgm:t>
        <a:bodyPr/>
        <a:lstStyle/>
        <a:p>
          <a:endParaRPr lang="en-US"/>
        </a:p>
      </dgm:t>
    </dgm:pt>
    <dgm:pt modelId="{7ED9BA91-4028-49BD-A7C0-8E255DC43456}" type="sibTrans" cxnId="{EF8C3CC8-EC1D-4F4A-B6AC-F2D509DBD1E9}">
      <dgm:prSet/>
      <dgm:spPr/>
      <dgm:t>
        <a:bodyPr/>
        <a:lstStyle/>
        <a:p>
          <a:endParaRPr lang="en-US"/>
        </a:p>
      </dgm:t>
    </dgm:pt>
    <dgm:pt modelId="{237B3721-DF1A-4093-AD52-2E3E305F6188}">
      <dgm:prSet/>
      <dgm:spPr/>
      <dgm:t>
        <a:bodyPr/>
        <a:lstStyle/>
        <a:p>
          <a:r>
            <a:rPr lang="nl-NL" b="1"/>
            <a:t>Bacteriostatische middelen:</a:t>
          </a:r>
          <a:r>
            <a:rPr lang="nl-NL"/>
            <a:t> bacteriegroei remmend;</a:t>
          </a:r>
          <a:endParaRPr lang="en-US"/>
        </a:p>
      </dgm:t>
    </dgm:pt>
    <dgm:pt modelId="{1A91E985-5C84-4CD2-9AD3-2F919C003FCD}" type="parTrans" cxnId="{6CC3D501-7408-443F-A18C-4118418474B3}">
      <dgm:prSet/>
      <dgm:spPr/>
      <dgm:t>
        <a:bodyPr/>
        <a:lstStyle/>
        <a:p>
          <a:endParaRPr lang="en-US"/>
        </a:p>
      </dgm:t>
    </dgm:pt>
    <dgm:pt modelId="{DCA5FD3C-E057-4EBB-82CC-6B733FDF23F5}" type="sibTrans" cxnId="{6CC3D501-7408-443F-A18C-4118418474B3}">
      <dgm:prSet/>
      <dgm:spPr/>
      <dgm:t>
        <a:bodyPr/>
        <a:lstStyle/>
        <a:p>
          <a:endParaRPr lang="en-US"/>
        </a:p>
      </dgm:t>
    </dgm:pt>
    <dgm:pt modelId="{9500B3B1-AF0B-4FF8-B7EA-13C36797A6EF}">
      <dgm:prSet/>
      <dgm:spPr/>
      <dgm:t>
        <a:bodyPr/>
        <a:lstStyle/>
        <a:p>
          <a:r>
            <a:rPr lang="nl-NL" b="1"/>
            <a:t>Smalspectrum:</a:t>
          </a:r>
          <a:r>
            <a:rPr lang="nl-NL"/>
            <a:t> werkt tegen een beperkt aantal soorten bacteriën;</a:t>
          </a:r>
          <a:endParaRPr lang="en-US"/>
        </a:p>
      </dgm:t>
    </dgm:pt>
    <dgm:pt modelId="{4ABCAA67-FC60-4760-B7E8-A8040ECDEEDF}" type="parTrans" cxnId="{82A4498A-5CE0-443B-894D-D7C6E6236A5F}">
      <dgm:prSet/>
      <dgm:spPr/>
      <dgm:t>
        <a:bodyPr/>
        <a:lstStyle/>
        <a:p>
          <a:endParaRPr lang="en-US"/>
        </a:p>
      </dgm:t>
    </dgm:pt>
    <dgm:pt modelId="{5A69DF57-96AE-44FD-B0E0-3C42EC7A1BD6}" type="sibTrans" cxnId="{82A4498A-5CE0-443B-894D-D7C6E6236A5F}">
      <dgm:prSet/>
      <dgm:spPr/>
      <dgm:t>
        <a:bodyPr/>
        <a:lstStyle/>
        <a:p>
          <a:endParaRPr lang="en-US"/>
        </a:p>
      </dgm:t>
    </dgm:pt>
    <dgm:pt modelId="{E90B19EC-34E8-421E-8FBF-FBB8C8C9A29D}">
      <dgm:prSet/>
      <dgm:spPr/>
      <dgm:t>
        <a:bodyPr/>
        <a:lstStyle/>
        <a:p>
          <a:r>
            <a:rPr lang="nl-NL" b="1" dirty="0"/>
            <a:t>Breedspectrum:</a:t>
          </a:r>
          <a:r>
            <a:rPr lang="nl-NL" dirty="0"/>
            <a:t> werkt tegen veel soorten (ook nuttige soorten);</a:t>
          </a:r>
          <a:r>
            <a:rPr lang="nl-NL" b="1" dirty="0"/>
            <a:t>Superinfectie:</a:t>
          </a:r>
          <a:r>
            <a:rPr lang="nl-NL" dirty="0"/>
            <a:t> verstoring van evenwicht van normale flora door medicatie met als gevolg een infectie. Infectie op infectie.</a:t>
          </a:r>
          <a:endParaRPr lang="en-US" dirty="0"/>
        </a:p>
      </dgm:t>
    </dgm:pt>
    <dgm:pt modelId="{F0B752F5-E6FC-403F-8944-0660B72DF12F}" type="parTrans" cxnId="{62835C55-A0B8-48E5-8EF9-CB39C2DFBC66}">
      <dgm:prSet/>
      <dgm:spPr/>
      <dgm:t>
        <a:bodyPr/>
        <a:lstStyle/>
        <a:p>
          <a:endParaRPr lang="en-US"/>
        </a:p>
      </dgm:t>
    </dgm:pt>
    <dgm:pt modelId="{59533384-559F-475B-BEB0-621B3B8BA5C1}" type="sibTrans" cxnId="{62835C55-A0B8-48E5-8EF9-CB39C2DFBC66}">
      <dgm:prSet/>
      <dgm:spPr/>
      <dgm:t>
        <a:bodyPr/>
        <a:lstStyle/>
        <a:p>
          <a:endParaRPr lang="en-US"/>
        </a:p>
      </dgm:t>
    </dgm:pt>
    <dgm:pt modelId="{5F567AAC-4CDC-420E-AE8B-D4A086B1EE89}">
      <dgm:prSet/>
      <dgm:spPr/>
      <dgm:t>
        <a:bodyPr/>
        <a:lstStyle/>
        <a:p>
          <a:r>
            <a:rPr lang="nl-NL" b="1" dirty="0"/>
            <a:t>Superinfectie:</a:t>
          </a:r>
          <a:r>
            <a:rPr lang="nl-NL" dirty="0"/>
            <a:t> verstoring van evenwicht van normale flora door medicatie met als gevolg een infectie. Infectie op infectie.</a:t>
          </a:r>
          <a:endParaRPr lang="en-US" dirty="0"/>
        </a:p>
      </dgm:t>
    </dgm:pt>
    <dgm:pt modelId="{96DC027C-8025-4B91-93F9-2439D8203F6D}" type="parTrans" cxnId="{8A0D916C-A486-4545-A0CB-8514625CC504}">
      <dgm:prSet/>
      <dgm:spPr/>
      <dgm:t>
        <a:bodyPr/>
        <a:lstStyle/>
        <a:p>
          <a:endParaRPr lang="nl-NL"/>
        </a:p>
      </dgm:t>
    </dgm:pt>
    <dgm:pt modelId="{E618D544-47A7-4856-A4A7-E2EEA3D9C4BA}" type="sibTrans" cxnId="{8A0D916C-A486-4545-A0CB-8514625CC504}">
      <dgm:prSet/>
      <dgm:spPr/>
      <dgm:t>
        <a:bodyPr/>
        <a:lstStyle/>
        <a:p>
          <a:endParaRPr lang="nl-NL"/>
        </a:p>
      </dgm:t>
    </dgm:pt>
    <dgm:pt modelId="{59A46324-9E25-43D0-ADF3-D0D435C8C756}" type="pres">
      <dgm:prSet presAssocID="{AC3446B0-6804-4881-9D5E-7B4DEDD49B32}" presName="linear" presStyleCnt="0">
        <dgm:presLayoutVars>
          <dgm:animLvl val="lvl"/>
          <dgm:resizeHandles val="exact"/>
        </dgm:presLayoutVars>
      </dgm:prSet>
      <dgm:spPr/>
    </dgm:pt>
    <dgm:pt modelId="{2B8008AA-6A38-4CD2-A247-DD8B4BFF6CF2}" type="pres">
      <dgm:prSet presAssocID="{2E0C9D00-7A30-4D3F-B642-946510DFEE49}" presName="parentText" presStyleLbl="node1" presStyleIdx="0" presStyleCnt="5">
        <dgm:presLayoutVars>
          <dgm:chMax val="0"/>
          <dgm:bulletEnabled val="1"/>
        </dgm:presLayoutVars>
      </dgm:prSet>
      <dgm:spPr/>
    </dgm:pt>
    <dgm:pt modelId="{2B44D6D4-76B6-4FD2-A2F2-6C68F15573E2}" type="pres">
      <dgm:prSet presAssocID="{7ED9BA91-4028-49BD-A7C0-8E255DC43456}" presName="spacer" presStyleCnt="0"/>
      <dgm:spPr/>
    </dgm:pt>
    <dgm:pt modelId="{AF0EBC46-EB73-4808-99B1-E8BDB353A584}" type="pres">
      <dgm:prSet presAssocID="{237B3721-DF1A-4093-AD52-2E3E305F6188}" presName="parentText" presStyleLbl="node1" presStyleIdx="1" presStyleCnt="5">
        <dgm:presLayoutVars>
          <dgm:chMax val="0"/>
          <dgm:bulletEnabled val="1"/>
        </dgm:presLayoutVars>
      </dgm:prSet>
      <dgm:spPr/>
    </dgm:pt>
    <dgm:pt modelId="{D561287B-06EF-4FDA-80F7-AE7D8C4868B7}" type="pres">
      <dgm:prSet presAssocID="{DCA5FD3C-E057-4EBB-82CC-6B733FDF23F5}" presName="spacer" presStyleCnt="0"/>
      <dgm:spPr/>
    </dgm:pt>
    <dgm:pt modelId="{C929D1B8-4630-4473-B709-A55FADFB1519}" type="pres">
      <dgm:prSet presAssocID="{9500B3B1-AF0B-4FF8-B7EA-13C36797A6EF}" presName="parentText" presStyleLbl="node1" presStyleIdx="2" presStyleCnt="5">
        <dgm:presLayoutVars>
          <dgm:chMax val="0"/>
          <dgm:bulletEnabled val="1"/>
        </dgm:presLayoutVars>
      </dgm:prSet>
      <dgm:spPr/>
    </dgm:pt>
    <dgm:pt modelId="{DA34ECD2-5D9A-435E-B9BC-A04DAE9349EA}" type="pres">
      <dgm:prSet presAssocID="{5A69DF57-96AE-44FD-B0E0-3C42EC7A1BD6}" presName="spacer" presStyleCnt="0"/>
      <dgm:spPr/>
    </dgm:pt>
    <dgm:pt modelId="{EC4A7E55-9C6C-4E16-AA92-693D69BFEA05}" type="pres">
      <dgm:prSet presAssocID="{E90B19EC-34E8-421E-8FBF-FBB8C8C9A29D}" presName="parentText" presStyleLbl="node1" presStyleIdx="3" presStyleCnt="5">
        <dgm:presLayoutVars>
          <dgm:chMax val="0"/>
          <dgm:bulletEnabled val="1"/>
        </dgm:presLayoutVars>
      </dgm:prSet>
      <dgm:spPr/>
    </dgm:pt>
    <dgm:pt modelId="{AC3A8A5F-113F-4B14-9212-B313C0BE4110}" type="pres">
      <dgm:prSet presAssocID="{59533384-559F-475B-BEB0-621B3B8BA5C1}" presName="spacer" presStyleCnt="0"/>
      <dgm:spPr/>
    </dgm:pt>
    <dgm:pt modelId="{76B0B11F-DFAD-4336-B085-FEBA211482D3}" type="pres">
      <dgm:prSet presAssocID="{5F567AAC-4CDC-420E-AE8B-D4A086B1EE89}" presName="parentText" presStyleLbl="node1" presStyleIdx="4" presStyleCnt="5" custLinFactY="64591" custLinFactNeighborX="169" custLinFactNeighborY="100000">
        <dgm:presLayoutVars>
          <dgm:chMax val="0"/>
          <dgm:bulletEnabled val="1"/>
        </dgm:presLayoutVars>
      </dgm:prSet>
      <dgm:spPr/>
    </dgm:pt>
  </dgm:ptLst>
  <dgm:cxnLst>
    <dgm:cxn modelId="{6CC3D501-7408-443F-A18C-4118418474B3}" srcId="{AC3446B0-6804-4881-9D5E-7B4DEDD49B32}" destId="{237B3721-DF1A-4093-AD52-2E3E305F6188}" srcOrd="1" destOrd="0" parTransId="{1A91E985-5C84-4CD2-9AD3-2F919C003FCD}" sibTransId="{DCA5FD3C-E057-4EBB-82CC-6B733FDF23F5}"/>
    <dgm:cxn modelId="{8A0D916C-A486-4545-A0CB-8514625CC504}" srcId="{AC3446B0-6804-4881-9D5E-7B4DEDD49B32}" destId="{5F567AAC-4CDC-420E-AE8B-D4A086B1EE89}" srcOrd="4" destOrd="0" parTransId="{96DC027C-8025-4B91-93F9-2439D8203F6D}" sibTransId="{E618D544-47A7-4856-A4A7-E2EEA3D9C4BA}"/>
    <dgm:cxn modelId="{62835C55-A0B8-48E5-8EF9-CB39C2DFBC66}" srcId="{AC3446B0-6804-4881-9D5E-7B4DEDD49B32}" destId="{E90B19EC-34E8-421E-8FBF-FBB8C8C9A29D}" srcOrd="3" destOrd="0" parTransId="{F0B752F5-E6FC-403F-8944-0660B72DF12F}" sibTransId="{59533384-559F-475B-BEB0-621B3B8BA5C1}"/>
    <dgm:cxn modelId="{82A4498A-5CE0-443B-894D-D7C6E6236A5F}" srcId="{AC3446B0-6804-4881-9D5E-7B4DEDD49B32}" destId="{9500B3B1-AF0B-4FF8-B7EA-13C36797A6EF}" srcOrd="2" destOrd="0" parTransId="{4ABCAA67-FC60-4760-B7E8-A8040ECDEEDF}" sibTransId="{5A69DF57-96AE-44FD-B0E0-3C42EC7A1BD6}"/>
    <dgm:cxn modelId="{67EEB79F-64D0-498B-8829-75BE93DDE4C7}" type="presOf" srcId="{E90B19EC-34E8-421E-8FBF-FBB8C8C9A29D}" destId="{EC4A7E55-9C6C-4E16-AA92-693D69BFEA05}" srcOrd="0" destOrd="0" presId="urn:microsoft.com/office/officeart/2005/8/layout/vList2"/>
    <dgm:cxn modelId="{D1C749AE-DA38-4EBF-B383-D877D7812735}" type="presOf" srcId="{2E0C9D00-7A30-4D3F-B642-946510DFEE49}" destId="{2B8008AA-6A38-4CD2-A247-DD8B4BFF6CF2}" srcOrd="0" destOrd="0" presId="urn:microsoft.com/office/officeart/2005/8/layout/vList2"/>
    <dgm:cxn modelId="{484030B2-33D9-4744-A95A-3BDE473D0A78}" type="presOf" srcId="{9500B3B1-AF0B-4FF8-B7EA-13C36797A6EF}" destId="{C929D1B8-4630-4473-B709-A55FADFB1519}" srcOrd="0" destOrd="0" presId="urn:microsoft.com/office/officeart/2005/8/layout/vList2"/>
    <dgm:cxn modelId="{931B6DBF-5F90-4502-AA5E-2DDEA6879988}" type="presOf" srcId="{237B3721-DF1A-4093-AD52-2E3E305F6188}" destId="{AF0EBC46-EB73-4808-99B1-E8BDB353A584}" srcOrd="0" destOrd="0" presId="urn:microsoft.com/office/officeart/2005/8/layout/vList2"/>
    <dgm:cxn modelId="{E6108AC0-E8A3-4706-AAD8-8CFE60C56FD9}" type="presOf" srcId="{5F567AAC-4CDC-420E-AE8B-D4A086B1EE89}" destId="{76B0B11F-DFAD-4336-B085-FEBA211482D3}" srcOrd="0" destOrd="0" presId="urn:microsoft.com/office/officeart/2005/8/layout/vList2"/>
    <dgm:cxn modelId="{EF8C3CC8-EC1D-4F4A-B6AC-F2D509DBD1E9}" srcId="{AC3446B0-6804-4881-9D5E-7B4DEDD49B32}" destId="{2E0C9D00-7A30-4D3F-B642-946510DFEE49}" srcOrd="0" destOrd="0" parTransId="{3B9D521B-32CD-4673-ADB6-3C215CDF4556}" sibTransId="{7ED9BA91-4028-49BD-A7C0-8E255DC43456}"/>
    <dgm:cxn modelId="{AB372CD5-BAF4-482F-B3C6-02DB493E8319}" type="presOf" srcId="{AC3446B0-6804-4881-9D5E-7B4DEDD49B32}" destId="{59A46324-9E25-43D0-ADF3-D0D435C8C756}" srcOrd="0" destOrd="0" presId="urn:microsoft.com/office/officeart/2005/8/layout/vList2"/>
    <dgm:cxn modelId="{1CE38E1F-D5C9-42BC-A19A-74F28F3E06AE}" type="presParOf" srcId="{59A46324-9E25-43D0-ADF3-D0D435C8C756}" destId="{2B8008AA-6A38-4CD2-A247-DD8B4BFF6CF2}" srcOrd="0" destOrd="0" presId="urn:microsoft.com/office/officeart/2005/8/layout/vList2"/>
    <dgm:cxn modelId="{DCA5453F-DC48-4FBD-84FC-3211B35A6730}" type="presParOf" srcId="{59A46324-9E25-43D0-ADF3-D0D435C8C756}" destId="{2B44D6D4-76B6-4FD2-A2F2-6C68F15573E2}" srcOrd="1" destOrd="0" presId="urn:microsoft.com/office/officeart/2005/8/layout/vList2"/>
    <dgm:cxn modelId="{EF187889-D6F3-40C1-83E7-147FCEC15BB5}" type="presParOf" srcId="{59A46324-9E25-43D0-ADF3-D0D435C8C756}" destId="{AF0EBC46-EB73-4808-99B1-E8BDB353A584}" srcOrd="2" destOrd="0" presId="urn:microsoft.com/office/officeart/2005/8/layout/vList2"/>
    <dgm:cxn modelId="{33ED56A8-6C6F-4663-988C-7A51B5A9724A}" type="presParOf" srcId="{59A46324-9E25-43D0-ADF3-D0D435C8C756}" destId="{D561287B-06EF-4FDA-80F7-AE7D8C4868B7}" srcOrd="3" destOrd="0" presId="urn:microsoft.com/office/officeart/2005/8/layout/vList2"/>
    <dgm:cxn modelId="{B34B541F-90DF-4030-8A37-59BA5D96C45E}" type="presParOf" srcId="{59A46324-9E25-43D0-ADF3-D0D435C8C756}" destId="{C929D1B8-4630-4473-B709-A55FADFB1519}" srcOrd="4" destOrd="0" presId="urn:microsoft.com/office/officeart/2005/8/layout/vList2"/>
    <dgm:cxn modelId="{1D535843-BD13-4618-923C-CD11730E7674}" type="presParOf" srcId="{59A46324-9E25-43D0-ADF3-D0D435C8C756}" destId="{DA34ECD2-5D9A-435E-B9BC-A04DAE9349EA}" srcOrd="5" destOrd="0" presId="urn:microsoft.com/office/officeart/2005/8/layout/vList2"/>
    <dgm:cxn modelId="{29583505-2827-44A1-A032-29347B4064F7}" type="presParOf" srcId="{59A46324-9E25-43D0-ADF3-D0D435C8C756}" destId="{EC4A7E55-9C6C-4E16-AA92-693D69BFEA05}" srcOrd="6" destOrd="0" presId="urn:microsoft.com/office/officeart/2005/8/layout/vList2"/>
    <dgm:cxn modelId="{85D8D088-9932-4A04-B487-A6DB10F17AF7}" type="presParOf" srcId="{59A46324-9E25-43D0-ADF3-D0D435C8C756}" destId="{AC3A8A5F-113F-4B14-9212-B313C0BE4110}" srcOrd="7" destOrd="0" presId="urn:microsoft.com/office/officeart/2005/8/layout/vList2"/>
    <dgm:cxn modelId="{573277E1-6165-4560-AA6A-68C5F546F69D}" type="presParOf" srcId="{59A46324-9E25-43D0-ADF3-D0D435C8C756}" destId="{76B0B11F-DFAD-4336-B085-FEBA211482D3}"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5B6F1A-C4A1-46C0-BEEF-9657BAB259C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91AB57-58F7-46C1-8CD5-5B9BE2066686}">
      <dgm:prSet/>
      <dgm:spPr/>
      <dgm:t>
        <a:bodyPr/>
        <a:lstStyle/>
        <a:p>
          <a:r>
            <a:rPr lang="nl-NL"/>
            <a:t>Is de totale tijd van inname van de antibiotica. Vaak ook nog 3-5 dagen na verdwijnen van de klachten. Een antibiotica kuur dient </a:t>
          </a:r>
          <a:r>
            <a:rPr lang="nl-NL" b="1"/>
            <a:t>altijd</a:t>
          </a:r>
          <a:r>
            <a:rPr lang="nl-NL"/>
            <a:t> afgemaakt te worden (ook al merk je dus geen klachten meer!). Wat kan er anders gebeuren?</a:t>
          </a:r>
          <a:endParaRPr lang="en-US"/>
        </a:p>
      </dgm:t>
    </dgm:pt>
    <dgm:pt modelId="{681FF16C-1927-4CA3-8818-78FFD6761392}" type="parTrans" cxnId="{5105EFDD-91FC-41EA-88FE-E1B20B6C928B}">
      <dgm:prSet/>
      <dgm:spPr/>
      <dgm:t>
        <a:bodyPr/>
        <a:lstStyle/>
        <a:p>
          <a:endParaRPr lang="en-US"/>
        </a:p>
      </dgm:t>
    </dgm:pt>
    <dgm:pt modelId="{5A2D12EA-0A5C-4F04-B239-4F5296942571}" type="sibTrans" cxnId="{5105EFDD-91FC-41EA-88FE-E1B20B6C928B}">
      <dgm:prSet/>
      <dgm:spPr/>
      <dgm:t>
        <a:bodyPr/>
        <a:lstStyle/>
        <a:p>
          <a:endParaRPr lang="en-US"/>
        </a:p>
      </dgm:t>
    </dgm:pt>
    <dgm:pt modelId="{19C38277-99CE-4C6B-99F2-7ED53903AFF5}">
      <dgm:prSet/>
      <dgm:spPr/>
      <dgm:t>
        <a:bodyPr/>
        <a:lstStyle/>
        <a:p>
          <a:r>
            <a:rPr lang="nl-NL" b="1"/>
            <a:t>Sensibilisatie:</a:t>
          </a:r>
          <a:r>
            <a:rPr lang="nl-NL"/>
            <a:t> overgevoeligheid voor medicijn (huiduitslag, jeuk, benauwdheid, anafylactische reactie.</a:t>
          </a:r>
          <a:endParaRPr lang="en-US"/>
        </a:p>
      </dgm:t>
    </dgm:pt>
    <dgm:pt modelId="{AB289ED4-F5B6-4297-9BFD-FDACB6DB3EAE}" type="parTrans" cxnId="{BCEAE221-1435-4BEF-BBB6-9850F30F63AA}">
      <dgm:prSet/>
      <dgm:spPr/>
      <dgm:t>
        <a:bodyPr/>
        <a:lstStyle/>
        <a:p>
          <a:endParaRPr lang="en-US"/>
        </a:p>
      </dgm:t>
    </dgm:pt>
    <dgm:pt modelId="{228C61C6-5F4A-467E-B424-CE0B906DA4D2}" type="sibTrans" cxnId="{BCEAE221-1435-4BEF-BBB6-9850F30F63AA}">
      <dgm:prSet/>
      <dgm:spPr/>
      <dgm:t>
        <a:bodyPr/>
        <a:lstStyle/>
        <a:p>
          <a:endParaRPr lang="en-US"/>
        </a:p>
      </dgm:t>
    </dgm:pt>
    <dgm:pt modelId="{F31E218F-DB29-4708-92C1-D784A981413E}">
      <dgm:prSet/>
      <dgm:spPr/>
      <dgm:t>
        <a:bodyPr/>
        <a:lstStyle/>
        <a:p>
          <a:r>
            <a:rPr lang="nl-NL" i="1"/>
            <a:t>De eerste keer dat je een allergene stof inneemt, krijg je nog geen allergische reactie.</a:t>
          </a:r>
          <a:endParaRPr lang="en-US"/>
        </a:p>
      </dgm:t>
    </dgm:pt>
    <dgm:pt modelId="{80F6AEC9-1FB5-47FB-8DCD-45CF9580B931}" type="parTrans" cxnId="{BD7EADD4-2900-41CC-B4D9-320AA758EB35}">
      <dgm:prSet/>
      <dgm:spPr/>
      <dgm:t>
        <a:bodyPr/>
        <a:lstStyle/>
        <a:p>
          <a:endParaRPr lang="en-US"/>
        </a:p>
      </dgm:t>
    </dgm:pt>
    <dgm:pt modelId="{6ED9F56D-4097-4805-8D17-D1E90B4331EF}" type="sibTrans" cxnId="{BD7EADD4-2900-41CC-B4D9-320AA758EB35}">
      <dgm:prSet/>
      <dgm:spPr/>
      <dgm:t>
        <a:bodyPr/>
        <a:lstStyle/>
        <a:p>
          <a:endParaRPr lang="en-US"/>
        </a:p>
      </dgm:t>
    </dgm:pt>
    <dgm:pt modelId="{87C6C869-FAF7-4552-AF7D-548A1575A87C}" type="pres">
      <dgm:prSet presAssocID="{D45B6F1A-C4A1-46C0-BEEF-9657BAB259CC}" presName="root" presStyleCnt="0">
        <dgm:presLayoutVars>
          <dgm:dir/>
          <dgm:resizeHandles val="exact"/>
        </dgm:presLayoutVars>
      </dgm:prSet>
      <dgm:spPr/>
    </dgm:pt>
    <dgm:pt modelId="{1E5B96AE-DEC1-4101-B208-9265F86A8A5C}" type="pres">
      <dgm:prSet presAssocID="{2B91AB57-58F7-46C1-8CD5-5B9BE2066686}" presName="compNode" presStyleCnt="0"/>
      <dgm:spPr/>
    </dgm:pt>
    <dgm:pt modelId="{3AAB4168-5941-49E2-8956-2CC39FA15B70}" type="pres">
      <dgm:prSet presAssocID="{2B91AB57-58F7-46C1-8CD5-5B9BE2066686}" presName="bgRect" presStyleLbl="bgShp" presStyleIdx="0" presStyleCnt="3"/>
      <dgm:spPr/>
    </dgm:pt>
    <dgm:pt modelId="{4C8CDFEF-AFDA-47A8-9F29-F7B01B6BE9FD}" type="pres">
      <dgm:prSet presAssocID="{2B91AB57-58F7-46C1-8CD5-5B9BE206668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edicine"/>
        </a:ext>
      </dgm:extLst>
    </dgm:pt>
    <dgm:pt modelId="{C5CDDA99-9627-4F57-A20E-0D0D302342C9}" type="pres">
      <dgm:prSet presAssocID="{2B91AB57-58F7-46C1-8CD5-5B9BE2066686}" presName="spaceRect" presStyleCnt="0"/>
      <dgm:spPr/>
    </dgm:pt>
    <dgm:pt modelId="{B32AECE9-8AB3-4BA2-A9FB-6E3A500B0B9F}" type="pres">
      <dgm:prSet presAssocID="{2B91AB57-58F7-46C1-8CD5-5B9BE2066686}" presName="parTx" presStyleLbl="revTx" presStyleIdx="0" presStyleCnt="3">
        <dgm:presLayoutVars>
          <dgm:chMax val="0"/>
          <dgm:chPref val="0"/>
        </dgm:presLayoutVars>
      </dgm:prSet>
      <dgm:spPr/>
    </dgm:pt>
    <dgm:pt modelId="{CEA0DB30-C6B3-43A1-884B-819CA92CB06D}" type="pres">
      <dgm:prSet presAssocID="{5A2D12EA-0A5C-4F04-B239-4F5296942571}" presName="sibTrans" presStyleCnt="0"/>
      <dgm:spPr/>
    </dgm:pt>
    <dgm:pt modelId="{CA780EB9-4523-4608-8B11-D996DC01C433}" type="pres">
      <dgm:prSet presAssocID="{19C38277-99CE-4C6B-99F2-7ED53903AFF5}" presName="compNode" presStyleCnt="0"/>
      <dgm:spPr/>
    </dgm:pt>
    <dgm:pt modelId="{E4067EC8-3734-498E-B71F-73592D32BAF6}" type="pres">
      <dgm:prSet presAssocID="{19C38277-99CE-4C6B-99F2-7ED53903AFF5}" presName="bgRect" presStyleLbl="bgShp" presStyleIdx="1" presStyleCnt="3"/>
      <dgm:spPr/>
    </dgm:pt>
    <dgm:pt modelId="{BCAFFB24-6C22-4B0D-90BD-20B19A662CB7}" type="pres">
      <dgm:prSet presAssocID="{19C38277-99CE-4C6B-99F2-7ED53903AFF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1EE0AA7B-EEDF-4C55-85D1-57EB50781396}" type="pres">
      <dgm:prSet presAssocID="{19C38277-99CE-4C6B-99F2-7ED53903AFF5}" presName="spaceRect" presStyleCnt="0"/>
      <dgm:spPr/>
    </dgm:pt>
    <dgm:pt modelId="{C2E5B2A9-9E74-442C-A6C0-81784C07EADE}" type="pres">
      <dgm:prSet presAssocID="{19C38277-99CE-4C6B-99F2-7ED53903AFF5}" presName="parTx" presStyleLbl="revTx" presStyleIdx="1" presStyleCnt="3">
        <dgm:presLayoutVars>
          <dgm:chMax val="0"/>
          <dgm:chPref val="0"/>
        </dgm:presLayoutVars>
      </dgm:prSet>
      <dgm:spPr/>
    </dgm:pt>
    <dgm:pt modelId="{7EAADA0A-0F93-4F0C-82CC-4E9B06F742BA}" type="pres">
      <dgm:prSet presAssocID="{228C61C6-5F4A-467E-B424-CE0B906DA4D2}" presName="sibTrans" presStyleCnt="0"/>
      <dgm:spPr/>
    </dgm:pt>
    <dgm:pt modelId="{09A53B52-296F-4CDB-872B-DC5AA123A0A1}" type="pres">
      <dgm:prSet presAssocID="{F31E218F-DB29-4708-92C1-D784A981413E}" presName="compNode" presStyleCnt="0"/>
      <dgm:spPr/>
    </dgm:pt>
    <dgm:pt modelId="{851CABAE-5980-461E-944D-E1E248B89E03}" type="pres">
      <dgm:prSet presAssocID="{F31E218F-DB29-4708-92C1-D784A981413E}" presName="bgRect" presStyleLbl="bgShp" presStyleIdx="2" presStyleCnt="3"/>
      <dgm:spPr/>
    </dgm:pt>
    <dgm:pt modelId="{5659150C-F7D3-486F-B6EB-738D326D1984}" type="pres">
      <dgm:prSet presAssocID="{F31E218F-DB29-4708-92C1-D784A981413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0488DBD5-975F-4FF3-B53E-49ACD5FAA24A}" type="pres">
      <dgm:prSet presAssocID="{F31E218F-DB29-4708-92C1-D784A981413E}" presName="spaceRect" presStyleCnt="0"/>
      <dgm:spPr/>
    </dgm:pt>
    <dgm:pt modelId="{D5CEEC65-9F3D-4583-A690-CF9F78835D46}" type="pres">
      <dgm:prSet presAssocID="{F31E218F-DB29-4708-92C1-D784A981413E}" presName="parTx" presStyleLbl="revTx" presStyleIdx="2" presStyleCnt="3">
        <dgm:presLayoutVars>
          <dgm:chMax val="0"/>
          <dgm:chPref val="0"/>
        </dgm:presLayoutVars>
      </dgm:prSet>
      <dgm:spPr/>
    </dgm:pt>
  </dgm:ptLst>
  <dgm:cxnLst>
    <dgm:cxn modelId="{BCEAE221-1435-4BEF-BBB6-9850F30F63AA}" srcId="{D45B6F1A-C4A1-46C0-BEEF-9657BAB259CC}" destId="{19C38277-99CE-4C6B-99F2-7ED53903AFF5}" srcOrd="1" destOrd="0" parTransId="{AB289ED4-F5B6-4297-9BFD-FDACB6DB3EAE}" sibTransId="{228C61C6-5F4A-467E-B424-CE0B906DA4D2}"/>
    <dgm:cxn modelId="{1498E369-435D-44E8-A1CD-375CEACF2D99}" type="presOf" srcId="{19C38277-99CE-4C6B-99F2-7ED53903AFF5}" destId="{C2E5B2A9-9E74-442C-A6C0-81784C07EADE}" srcOrd="0" destOrd="0" presId="urn:microsoft.com/office/officeart/2018/2/layout/IconVerticalSolidList"/>
    <dgm:cxn modelId="{F95BFB8C-0404-410A-840A-BC47527A2F24}" type="presOf" srcId="{2B91AB57-58F7-46C1-8CD5-5B9BE2066686}" destId="{B32AECE9-8AB3-4BA2-A9FB-6E3A500B0B9F}" srcOrd="0" destOrd="0" presId="urn:microsoft.com/office/officeart/2018/2/layout/IconVerticalSolidList"/>
    <dgm:cxn modelId="{BD7EADD4-2900-41CC-B4D9-320AA758EB35}" srcId="{D45B6F1A-C4A1-46C0-BEEF-9657BAB259CC}" destId="{F31E218F-DB29-4708-92C1-D784A981413E}" srcOrd="2" destOrd="0" parTransId="{80F6AEC9-1FB5-47FB-8DCD-45CF9580B931}" sibTransId="{6ED9F56D-4097-4805-8D17-D1E90B4331EF}"/>
    <dgm:cxn modelId="{5105EFDD-91FC-41EA-88FE-E1B20B6C928B}" srcId="{D45B6F1A-C4A1-46C0-BEEF-9657BAB259CC}" destId="{2B91AB57-58F7-46C1-8CD5-5B9BE2066686}" srcOrd="0" destOrd="0" parTransId="{681FF16C-1927-4CA3-8818-78FFD6761392}" sibTransId="{5A2D12EA-0A5C-4F04-B239-4F5296942571}"/>
    <dgm:cxn modelId="{CE5091E6-439C-4865-AABB-542A0A3B330F}" type="presOf" srcId="{D45B6F1A-C4A1-46C0-BEEF-9657BAB259CC}" destId="{87C6C869-FAF7-4552-AF7D-548A1575A87C}" srcOrd="0" destOrd="0" presId="urn:microsoft.com/office/officeart/2018/2/layout/IconVerticalSolidList"/>
    <dgm:cxn modelId="{1D90C9F8-D270-4702-92E4-5EE29D35B3E2}" type="presOf" srcId="{F31E218F-DB29-4708-92C1-D784A981413E}" destId="{D5CEEC65-9F3D-4583-A690-CF9F78835D46}" srcOrd="0" destOrd="0" presId="urn:microsoft.com/office/officeart/2018/2/layout/IconVerticalSolidList"/>
    <dgm:cxn modelId="{C1CFB626-6573-4471-8D82-33059C388597}" type="presParOf" srcId="{87C6C869-FAF7-4552-AF7D-548A1575A87C}" destId="{1E5B96AE-DEC1-4101-B208-9265F86A8A5C}" srcOrd="0" destOrd="0" presId="urn:microsoft.com/office/officeart/2018/2/layout/IconVerticalSolidList"/>
    <dgm:cxn modelId="{225655FF-E414-43F5-91A7-8C4D7523CF8C}" type="presParOf" srcId="{1E5B96AE-DEC1-4101-B208-9265F86A8A5C}" destId="{3AAB4168-5941-49E2-8956-2CC39FA15B70}" srcOrd="0" destOrd="0" presId="urn:microsoft.com/office/officeart/2018/2/layout/IconVerticalSolidList"/>
    <dgm:cxn modelId="{A854DF72-6538-46F9-B9C4-DD68C0D56D1E}" type="presParOf" srcId="{1E5B96AE-DEC1-4101-B208-9265F86A8A5C}" destId="{4C8CDFEF-AFDA-47A8-9F29-F7B01B6BE9FD}" srcOrd="1" destOrd="0" presId="urn:microsoft.com/office/officeart/2018/2/layout/IconVerticalSolidList"/>
    <dgm:cxn modelId="{39195B90-361B-4D79-AA26-F72504BC830F}" type="presParOf" srcId="{1E5B96AE-DEC1-4101-B208-9265F86A8A5C}" destId="{C5CDDA99-9627-4F57-A20E-0D0D302342C9}" srcOrd="2" destOrd="0" presId="urn:microsoft.com/office/officeart/2018/2/layout/IconVerticalSolidList"/>
    <dgm:cxn modelId="{54A326FD-09D3-46FD-B807-852C96B8F928}" type="presParOf" srcId="{1E5B96AE-DEC1-4101-B208-9265F86A8A5C}" destId="{B32AECE9-8AB3-4BA2-A9FB-6E3A500B0B9F}" srcOrd="3" destOrd="0" presId="urn:microsoft.com/office/officeart/2018/2/layout/IconVerticalSolidList"/>
    <dgm:cxn modelId="{EC5D0839-EAD0-433B-8C6C-43888DDE9ACE}" type="presParOf" srcId="{87C6C869-FAF7-4552-AF7D-548A1575A87C}" destId="{CEA0DB30-C6B3-43A1-884B-819CA92CB06D}" srcOrd="1" destOrd="0" presId="urn:microsoft.com/office/officeart/2018/2/layout/IconVerticalSolidList"/>
    <dgm:cxn modelId="{4F902AAD-2852-4367-B996-7A7C0D52221D}" type="presParOf" srcId="{87C6C869-FAF7-4552-AF7D-548A1575A87C}" destId="{CA780EB9-4523-4608-8B11-D996DC01C433}" srcOrd="2" destOrd="0" presId="urn:microsoft.com/office/officeart/2018/2/layout/IconVerticalSolidList"/>
    <dgm:cxn modelId="{DE2D22F8-B393-4686-B6FD-9B380F76227F}" type="presParOf" srcId="{CA780EB9-4523-4608-8B11-D996DC01C433}" destId="{E4067EC8-3734-498E-B71F-73592D32BAF6}" srcOrd="0" destOrd="0" presId="urn:microsoft.com/office/officeart/2018/2/layout/IconVerticalSolidList"/>
    <dgm:cxn modelId="{57FD0D50-E649-43E7-8D8A-2D5EEBEEF2BF}" type="presParOf" srcId="{CA780EB9-4523-4608-8B11-D996DC01C433}" destId="{BCAFFB24-6C22-4B0D-90BD-20B19A662CB7}" srcOrd="1" destOrd="0" presId="urn:microsoft.com/office/officeart/2018/2/layout/IconVerticalSolidList"/>
    <dgm:cxn modelId="{CF6A87D2-0B53-403E-BF19-6A90F161E5FA}" type="presParOf" srcId="{CA780EB9-4523-4608-8B11-D996DC01C433}" destId="{1EE0AA7B-EEDF-4C55-85D1-57EB50781396}" srcOrd="2" destOrd="0" presId="urn:microsoft.com/office/officeart/2018/2/layout/IconVerticalSolidList"/>
    <dgm:cxn modelId="{E025429B-19B9-44F9-BBEB-1E0FA7720CC8}" type="presParOf" srcId="{CA780EB9-4523-4608-8B11-D996DC01C433}" destId="{C2E5B2A9-9E74-442C-A6C0-81784C07EADE}" srcOrd="3" destOrd="0" presId="urn:microsoft.com/office/officeart/2018/2/layout/IconVerticalSolidList"/>
    <dgm:cxn modelId="{9EA32E40-0834-45A9-A4A4-8EF7EABE490E}" type="presParOf" srcId="{87C6C869-FAF7-4552-AF7D-548A1575A87C}" destId="{7EAADA0A-0F93-4F0C-82CC-4E9B06F742BA}" srcOrd="3" destOrd="0" presId="urn:microsoft.com/office/officeart/2018/2/layout/IconVerticalSolidList"/>
    <dgm:cxn modelId="{17DB3667-A515-4985-BFFF-79F1827E8C1B}" type="presParOf" srcId="{87C6C869-FAF7-4552-AF7D-548A1575A87C}" destId="{09A53B52-296F-4CDB-872B-DC5AA123A0A1}" srcOrd="4" destOrd="0" presId="urn:microsoft.com/office/officeart/2018/2/layout/IconVerticalSolidList"/>
    <dgm:cxn modelId="{A70E2DDC-E9AE-4F8C-B01D-941868E2D2A3}" type="presParOf" srcId="{09A53B52-296F-4CDB-872B-DC5AA123A0A1}" destId="{851CABAE-5980-461E-944D-E1E248B89E03}" srcOrd="0" destOrd="0" presId="urn:microsoft.com/office/officeart/2018/2/layout/IconVerticalSolidList"/>
    <dgm:cxn modelId="{FD1FB7EF-5D68-4B8F-8DDD-5D10CBAE005F}" type="presParOf" srcId="{09A53B52-296F-4CDB-872B-DC5AA123A0A1}" destId="{5659150C-F7D3-486F-B6EB-738D326D1984}" srcOrd="1" destOrd="0" presId="urn:microsoft.com/office/officeart/2018/2/layout/IconVerticalSolidList"/>
    <dgm:cxn modelId="{24623FBB-D349-4042-9B73-C5553C72A30B}" type="presParOf" srcId="{09A53B52-296F-4CDB-872B-DC5AA123A0A1}" destId="{0488DBD5-975F-4FF3-B53E-49ACD5FAA24A}" srcOrd="2" destOrd="0" presId="urn:microsoft.com/office/officeart/2018/2/layout/IconVerticalSolidList"/>
    <dgm:cxn modelId="{B0BA2F91-D7C8-4709-AB2B-42A9A8D2555B}" type="presParOf" srcId="{09A53B52-296F-4CDB-872B-DC5AA123A0A1}" destId="{D5CEEC65-9F3D-4583-A690-CF9F78835D4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008AA-6A38-4CD2-A247-DD8B4BFF6CF2}">
      <dsp:nvSpPr>
        <dsp:cNvPr id="0" name=""/>
        <dsp:cNvSpPr/>
      </dsp:nvSpPr>
      <dsp:spPr>
        <a:xfrm>
          <a:off x="0" y="583122"/>
          <a:ext cx="5641974" cy="721049"/>
        </a:xfrm>
        <a:prstGeom prst="roundRect">
          <a:avLst/>
        </a:prstGeom>
        <a:gradFill rotWithShape="0">
          <a:gsLst>
            <a:gs pos="0">
              <a:schemeClr val="accent2">
                <a:hueOff val="0"/>
                <a:satOff val="0"/>
                <a:lumOff val="0"/>
                <a:alphaOff val="0"/>
                <a:tint val="100000"/>
                <a:shade val="85000"/>
                <a:satMod val="100000"/>
                <a:lumMod val="100000"/>
              </a:schemeClr>
            </a:gs>
            <a:gs pos="100000">
              <a:schemeClr val="accent2">
                <a:hueOff val="0"/>
                <a:satOff val="0"/>
                <a:lumOff val="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nl-NL" sz="1300" b="1" kern="1200"/>
            <a:t>Bactericide:</a:t>
          </a:r>
          <a:r>
            <a:rPr lang="nl-NL" sz="1300" kern="1200"/>
            <a:t> bacteriedodende middelen;</a:t>
          </a:r>
        </a:p>
      </dsp:txBody>
      <dsp:txXfrm>
        <a:off x="35199" y="618321"/>
        <a:ext cx="5571576" cy="650651"/>
      </dsp:txXfrm>
    </dsp:sp>
    <dsp:sp modelId="{AF0EBC46-EB73-4808-99B1-E8BDB353A584}">
      <dsp:nvSpPr>
        <dsp:cNvPr id="0" name=""/>
        <dsp:cNvSpPr/>
      </dsp:nvSpPr>
      <dsp:spPr>
        <a:xfrm>
          <a:off x="0" y="1341611"/>
          <a:ext cx="5641974" cy="721049"/>
        </a:xfrm>
        <a:prstGeom prst="roundRect">
          <a:avLst/>
        </a:prstGeom>
        <a:gradFill rotWithShape="0">
          <a:gsLst>
            <a:gs pos="0">
              <a:schemeClr val="accent2">
                <a:hueOff val="-1434668"/>
                <a:satOff val="1269"/>
                <a:lumOff val="2255"/>
                <a:alphaOff val="0"/>
                <a:tint val="100000"/>
                <a:shade val="85000"/>
                <a:satMod val="100000"/>
                <a:lumMod val="100000"/>
              </a:schemeClr>
            </a:gs>
            <a:gs pos="100000">
              <a:schemeClr val="accent2">
                <a:hueOff val="-1434668"/>
                <a:satOff val="1269"/>
                <a:lumOff val="2255"/>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nl-NL" sz="1300" b="1" kern="1200"/>
            <a:t>Bacteriostatische middelen:</a:t>
          </a:r>
          <a:r>
            <a:rPr lang="nl-NL" sz="1300" kern="1200"/>
            <a:t> bacteriegroei remmend;</a:t>
          </a:r>
          <a:endParaRPr lang="en-US" sz="1300" kern="1200"/>
        </a:p>
      </dsp:txBody>
      <dsp:txXfrm>
        <a:off x="35199" y="1376810"/>
        <a:ext cx="5571576" cy="650651"/>
      </dsp:txXfrm>
    </dsp:sp>
    <dsp:sp modelId="{C929D1B8-4630-4473-B709-A55FADFB1519}">
      <dsp:nvSpPr>
        <dsp:cNvPr id="0" name=""/>
        <dsp:cNvSpPr/>
      </dsp:nvSpPr>
      <dsp:spPr>
        <a:xfrm>
          <a:off x="0" y="2100100"/>
          <a:ext cx="5641974" cy="721049"/>
        </a:xfrm>
        <a:prstGeom prst="roundRect">
          <a:avLst/>
        </a:prstGeom>
        <a:gradFill rotWithShape="0">
          <a:gsLst>
            <a:gs pos="0">
              <a:schemeClr val="accent2">
                <a:hueOff val="-2869335"/>
                <a:satOff val="2538"/>
                <a:lumOff val="4510"/>
                <a:alphaOff val="0"/>
                <a:tint val="100000"/>
                <a:shade val="85000"/>
                <a:satMod val="100000"/>
                <a:lumMod val="100000"/>
              </a:schemeClr>
            </a:gs>
            <a:gs pos="100000">
              <a:schemeClr val="accent2">
                <a:hueOff val="-2869335"/>
                <a:satOff val="2538"/>
                <a:lumOff val="451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nl-NL" sz="1300" b="1" kern="1200"/>
            <a:t>Smalspectrum:</a:t>
          </a:r>
          <a:r>
            <a:rPr lang="nl-NL" sz="1300" kern="1200"/>
            <a:t> werkt tegen een beperkt aantal soorten bacteriën;</a:t>
          </a:r>
          <a:endParaRPr lang="en-US" sz="1300" kern="1200"/>
        </a:p>
      </dsp:txBody>
      <dsp:txXfrm>
        <a:off x="35199" y="2135299"/>
        <a:ext cx="5571576" cy="650651"/>
      </dsp:txXfrm>
    </dsp:sp>
    <dsp:sp modelId="{EC4A7E55-9C6C-4E16-AA92-693D69BFEA05}">
      <dsp:nvSpPr>
        <dsp:cNvPr id="0" name=""/>
        <dsp:cNvSpPr/>
      </dsp:nvSpPr>
      <dsp:spPr>
        <a:xfrm>
          <a:off x="0" y="2858589"/>
          <a:ext cx="5641974" cy="721049"/>
        </a:xfrm>
        <a:prstGeom prst="roundRect">
          <a:avLst/>
        </a:prstGeom>
        <a:gradFill rotWithShape="0">
          <a:gsLst>
            <a:gs pos="0">
              <a:schemeClr val="accent2">
                <a:hueOff val="-4304003"/>
                <a:satOff val="3808"/>
                <a:lumOff val="6765"/>
                <a:alphaOff val="0"/>
                <a:tint val="100000"/>
                <a:shade val="85000"/>
                <a:satMod val="100000"/>
                <a:lumMod val="100000"/>
              </a:schemeClr>
            </a:gs>
            <a:gs pos="100000">
              <a:schemeClr val="accent2">
                <a:hueOff val="-4304003"/>
                <a:satOff val="3808"/>
                <a:lumOff val="6765"/>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nl-NL" sz="1300" b="1" kern="1200" dirty="0"/>
            <a:t>Breedspectrum:</a:t>
          </a:r>
          <a:r>
            <a:rPr lang="nl-NL" sz="1300" kern="1200" dirty="0"/>
            <a:t> werkt tegen veel soorten (ook nuttige soorten);</a:t>
          </a:r>
          <a:r>
            <a:rPr lang="nl-NL" sz="1300" b="1" kern="1200" dirty="0"/>
            <a:t>Superinfectie:</a:t>
          </a:r>
          <a:r>
            <a:rPr lang="nl-NL" sz="1300" kern="1200" dirty="0"/>
            <a:t> verstoring van evenwicht van normale flora door medicatie met als gevolg een infectie. Infectie op infectie.</a:t>
          </a:r>
          <a:endParaRPr lang="en-US" sz="1300" kern="1200" dirty="0"/>
        </a:p>
      </dsp:txBody>
      <dsp:txXfrm>
        <a:off x="35199" y="2893788"/>
        <a:ext cx="5571576" cy="650651"/>
      </dsp:txXfrm>
    </dsp:sp>
    <dsp:sp modelId="{76B0B11F-DFAD-4336-B085-FEBA211482D3}">
      <dsp:nvSpPr>
        <dsp:cNvPr id="0" name=""/>
        <dsp:cNvSpPr/>
      </dsp:nvSpPr>
      <dsp:spPr>
        <a:xfrm>
          <a:off x="0" y="4120251"/>
          <a:ext cx="5641974" cy="721049"/>
        </a:xfrm>
        <a:prstGeom prst="roundRect">
          <a:avLst/>
        </a:prstGeom>
        <a:gradFill rotWithShape="0">
          <a:gsLst>
            <a:gs pos="0">
              <a:schemeClr val="accent2">
                <a:hueOff val="-5738671"/>
                <a:satOff val="5077"/>
                <a:lumOff val="9020"/>
                <a:alphaOff val="0"/>
                <a:tint val="100000"/>
                <a:shade val="85000"/>
                <a:satMod val="100000"/>
                <a:lumMod val="100000"/>
              </a:schemeClr>
            </a:gs>
            <a:gs pos="100000">
              <a:schemeClr val="accent2">
                <a:hueOff val="-5738671"/>
                <a:satOff val="5077"/>
                <a:lumOff val="9020"/>
                <a:alphaOff val="0"/>
                <a:tint val="90000"/>
                <a:shade val="100000"/>
                <a:satMod val="150000"/>
                <a:lumMod val="100000"/>
              </a:schemeClr>
            </a:gs>
          </a:gsLst>
          <a:path path="circle">
            <a:fillToRect l="100000" t="100000" r="100000" b="100000"/>
          </a:path>
        </a:gradFill>
        <a:ln>
          <a:noFill/>
        </a:ln>
        <a:effectLst>
          <a:outerShdw blurRad="50800" dist="12700" dir="5400000" algn="ctr"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nl-NL" sz="1300" b="1" kern="1200" dirty="0"/>
            <a:t>Superinfectie:</a:t>
          </a:r>
          <a:r>
            <a:rPr lang="nl-NL" sz="1300" kern="1200" dirty="0"/>
            <a:t> verstoring van evenwicht van normale flora door medicatie met als gevolg een infectie. Infectie op infectie.</a:t>
          </a:r>
          <a:endParaRPr lang="en-US" sz="1300" kern="1200" dirty="0"/>
        </a:p>
      </dsp:txBody>
      <dsp:txXfrm>
        <a:off x="35199" y="4155450"/>
        <a:ext cx="5571576" cy="6506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B4168-5941-49E2-8956-2CC39FA15B70}">
      <dsp:nvSpPr>
        <dsp:cNvPr id="0" name=""/>
        <dsp:cNvSpPr/>
      </dsp:nvSpPr>
      <dsp:spPr>
        <a:xfrm>
          <a:off x="0" y="603"/>
          <a:ext cx="6596063" cy="141162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8CDFEF-AFDA-47A8-9F29-F7B01B6BE9FD}">
      <dsp:nvSpPr>
        <dsp:cNvPr id="0" name=""/>
        <dsp:cNvSpPr/>
      </dsp:nvSpPr>
      <dsp:spPr>
        <a:xfrm>
          <a:off x="427016" y="318218"/>
          <a:ext cx="776392" cy="77639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32AECE9-8AB3-4BA2-A9FB-6E3A500B0B9F}">
      <dsp:nvSpPr>
        <dsp:cNvPr id="0" name=""/>
        <dsp:cNvSpPr/>
      </dsp:nvSpPr>
      <dsp:spPr>
        <a:xfrm>
          <a:off x="1630424" y="603"/>
          <a:ext cx="4965638" cy="141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97" tIns="149397" rIns="149397" bIns="149397" numCol="1" spcCol="1270" anchor="ctr" anchorCtr="0">
          <a:noAutofit/>
        </a:bodyPr>
        <a:lstStyle/>
        <a:p>
          <a:pPr marL="0" lvl="0" indent="0" algn="l" defTabSz="666750">
            <a:lnSpc>
              <a:spcPct val="90000"/>
            </a:lnSpc>
            <a:spcBef>
              <a:spcPct val="0"/>
            </a:spcBef>
            <a:spcAft>
              <a:spcPct val="35000"/>
            </a:spcAft>
            <a:buNone/>
          </a:pPr>
          <a:r>
            <a:rPr lang="nl-NL" sz="1500" kern="1200"/>
            <a:t>Is de totale tijd van inname van de antibiotica. Vaak ook nog 3-5 dagen na verdwijnen van de klachten. Een antibiotica kuur dient </a:t>
          </a:r>
          <a:r>
            <a:rPr lang="nl-NL" sz="1500" b="1" kern="1200"/>
            <a:t>altijd</a:t>
          </a:r>
          <a:r>
            <a:rPr lang="nl-NL" sz="1500" kern="1200"/>
            <a:t> afgemaakt te worden (ook al merk je dus geen klachten meer!). Wat kan er anders gebeuren?</a:t>
          </a:r>
          <a:endParaRPr lang="en-US" sz="1500" kern="1200"/>
        </a:p>
      </dsp:txBody>
      <dsp:txXfrm>
        <a:off x="1630424" y="603"/>
        <a:ext cx="4965638" cy="1411623"/>
      </dsp:txXfrm>
    </dsp:sp>
    <dsp:sp modelId="{E4067EC8-3734-498E-B71F-73592D32BAF6}">
      <dsp:nvSpPr>
        <dsp:cNvPr id="0" name=""/>
        <dsp:cNvSpPr/>
      </dsp:nvSpPr>
      <dsp:spPr>
        <a:xfrm>
          <a:off x="0" y="1765132"/>
          <a:ext cx="6596063" cy="141162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AFFB24-6C22-4B0D-90BD-20B19A662CB7}">
      <dsp:nvSpPr>
        <dsp:cNvPr id="0" name=""/>
        <dsp:cNvSpPr/>
      </dsp:nvSpPr>
      <dsp:spPr>
        <a:xfrm>
          <a:off x="427016" y="2082747"/>
          <a:ext cx="776392" cy="77639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2E5B2A9-9E74-442C-A6C0-81784C07EADE}">
      <dsp:nvSpPr>
        <dsp:cNvPr id="0" name=""/>
        <dsp:cNvSpPr/>
      </dsp:nvSpPr>
      <dsp:spPr>
        <a:xfrm>
          <a:off x="1630424" y="1765132"/>
          <a:ext cx="4965638" cy="141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97" tIns="149397" rIns="149397" bIns="149397" numCol="1" spcCol="1270" anchor="ctr" anchorCtr="0">
          <a:noAutofit/>
        </a:bodyPr>
        <a:lstStyle/>
        <a:p>
          <a:pPr marL="0" lvl="0" indent="0" algn="l" defTabSz="666750">
            <a:lnSpc>
              <a:spcPct val="90000"/>
            </a:lnSpc>
            <a:spcBef>
              <a:spcPct val="0"/>
            </a:spcBef>
            <a:spcAft>
              <a:spcPct val="35000"/>
            </a:spcAft>
            <a:buNone/>
          </a:pPr>
          <a:r>
            <a:rPr lang="nl-NL" sz="1500" b="1" kern="1200"/>
            <a:t>Sensibilisatie:</a:t>
          </a:r>
          <a:r>
            <a:rPr lang="nl-NL" sz="1500" kern="1200"/>
            <a:t> overgevoeligheid voor medicijn (huiduitslag, jeuk, benauwdheid, anafylactische reactie.</a:t>
          </a:r>
          <a:endParaRPr lang="en-US" sz="1500" kern="1200"/>
        </a:p>
      </dsp:txBody>
      <dsp:txXfrm>
        <a:off x="1630424" y="1765132"/>
        <a:ext cx="4965638" cy="1411623"/>
      </dsp:txXfrm>
    </dsp:sp>
    <dsp:sp modelId="{851CABAE-5980-461E-944D-E1E248B89E03}">
      <dsp:nvSpPr>
        <dsp:cNvPr id="0" name=""/>
        <dsp:cNvSpPr/>
      </dsp:nvSpPr>
      <dsp:spPr>
        <a:xfrm>
          <a:off x="0" y="3529661"/>
          <a:ext cx="6596063" cy="141162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59150C-F7D3-486F-B6EB-738D326D1984}">
      <dsp:nvSpPr>
        <dsp:cNvPr id="0" name=""/>
        <dsp:cNvSpPr/>
      </dsp:nvSpPr>
      <dsp:spPr>
        <a:xfrm>
          <a:off x="427016" y="3847276"/>
          <a:ext cx="776392" cy="77639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CEEC65-9F3D-4583-A690-CF9F78835D46}">
      <dsp:nvSpPr>
        <dsp:cNvPr id="0" name=""/>
        <dsp:cNvSpPr/>
      </dsp:nvSpPr>
      <dsp:spPr>
        <a:xfrm>
          <a:off x="1630424" y="3529661"/>
          <a:ext cx="4965638" cy="141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9397" tIns="149397" rIns="149397" bIns="149397" numCol="1" spcCol="1270" anchor="ctr" anchorCtr="0">
          <a:noAutofit/>
        </a:bodyPr>
        <a:lstStyle/>
        <a:p>
          <a:pPr marL="0" lvl="0" indent="0" algn="l" defTabSz="666750">
            <a:lnSpc>
              <a:spcPct val="90000"/>
            </a:lnSpc>
            <a:spcBef>
              <a:spcPct val="0"/>
            </a:spcBef>
            <a:spcAft>
              <a:spcPct val="35000"/>
            </a:spcAft>
            <a:buNone/>
          </a:pPr>
          <a:r>
            <a:rPr lang="nl-NL" sz="1500" i="1" kern="1200"/>
            <a:t>De eerste keer dat je een allergene stof inneemt, krijg je nog geen allergische reactie.</a:t>
          </a:r>
          <a:endParaRPr lang="en-US" sz="1500" kern="1200"/>
        </a:p>
      </dsp:txBody>
      <dsp:txXfrm>
        <a:off x="1630424" y="3529661"/>
        <a:ext cx="4965638" cy="141162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2B6DFC-5F3E-4003-B9C7-B9AA8C7A8371}" type="datetimeFigureOut">
              <a:rPr lang="nl-NL" smtClean="0"/>
              <a:t>14-10-2019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210890-C496-4333-A1DF-676CC4C652CE}" type="slidenum">
              <a:rPr lang="nl-NL" smtClean="0"/>
              <a:t>‹nr.›</a:t>
            </a:fld>
            <a:endParaRPr lang="nl-NL"/>
          </a:p>
        </p:txBody>
      </p:sp>
    </p:spTree>
    <p:extLst>
      <p:ext uri="{BB962C8B-B14F-4D97-AF65-F5344CB8AC3E}">
        <p14:creationId xmlns:p14="http://schemas.microsoft.com/office/powerpoint/2010/main" val="276262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huiduitslag en benauwdheid bij het  gebruik van penicillinen bestaat er een grote kans op een echte overgevoeligheid. Iemand met deze klachten moet penicillinen dan ook nooit weer innemen. De overgevoeligheid is dan een contra-indicatie.</a:t>
            </a:r>
          </a:p>
        </p:txBody>
      </p:sp>
      <p:sp>
        <p:nvSpPr>
          <p:cNvPr id="4" name="Tijdelijke aanduiding voor dianummer 3"/>
          <p:cNvSpPr>
            <a:spLocks noGrp="1"/>
          </p:cNvSpPr>
          <p:nvPr>
            <p:ph type="sldNum" sz="quarter" idx="5"/>
          </p:nvPr>
        </p:nvSpPr>
        <p:spPr/>
        <p:txBody>
          <a:bodyPr/>
          <a:lstStyle/>
          <a:p>
            <a:fld id="{C0210890-C496-4333-A1DF-676CC4C652CE}" type="slidenum">
              <a:rPr lang="nl-NL" smtClean="0"/>
              <a:t>7</a:t>
            </a:fld>
            <a:endParaRPr lang="nl-NL"/>
          </a:p>
        </p:txBody>
      </p:sp>
    </p:spTree>
    <p:extLst>
      <p:ext uri="{BB962C8B-B14F-4D97-AF65-F5344CB8AC3E}">
        <p14:creationId xmlns:p14="http://schemas.microsoft.com/office/powerpoint/2010/main" val="1555687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Tetracyclinen</a:t>
            </a:r>
            <a:r>
              <a:rPr lang="nl-NL" dirty="0"/>
              <a:t>: kinderen onder acht jaar, zwangere vrouwen en vrouwen die borstvoeding geven (</a:t>
            </a:r>
            <a:r>
              <a:rPr lang="nl-NL" dirty="0" err="1"/>
              <a:t>contraindicaties</a:t>
            </a:r>
            <a:r>
              <a:rPr lang="nl-NL" dirty="0"/>
              <a:t>)</a:t>
            </a:r>
          </a:p>
        </p:txBody>
      </p:sp>
      <p:sp>
        <p:nvSpPr>
          <p:cNvPr id="4" name="Tijdelijke aanduiding voor dianummer 3"/>
          <p:cNvSpPr>
            <a:spLocks noGrp="1"/>
          </p:cNvSpPr>
          <p:nvPr>
            <p:ph type="sldNum" sz="quarter" idx="5"/>
          </p:nvPr>
        </p:nvSpPr>
        <p:spPr/>
        <p:txBody>
          <a:bodyPr/>
          <a:lstStyle/>
          <a:p>
            <a:fld id="{C0210890-C496-4333-A1DF-676CC4C652CE}" type="slidenum">
              <a:rPr lang="nl-NL" smtClean="0"/>
              <a:t>9</a:t>
            </a:fld>
            <a:endParaRPr lang="nl-NL"/>
          </a:p>
        </p:txBody>
      </p:sp>
    </p:spTree>
    <p:extLst>
      <p:ext uri="{BB962C8B-B14F-4D97-AF65-F5344CB8AC3E}">
        <p14:creationId xmlns:p14="http://schemas.microsoft.com/office/powerpoint/2010/main" val="19217098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0697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573686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094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00282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23104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2961779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87655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130904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400054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96DFF08F-DC6B-4601-B491-B0F83F6DD2DA}" type="datetimeFigureOut">
              <a:rPr lang="en-US" smtClean="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‹nr.›</a:t>
            </a:fld>
            <a:endParaRPr lang="en-US" dirty="0"/>
          </a:p>
        </p:txBody>
      </p:sp>
    </p:spTree>
    <p:extLst>
      <p:ext uri="{BB962C8B-B14F-4D97-AF65-F5344CB8AC3E}">
        <p14:creationId xmlns:p14="http://schemas.microsoft.com/office/powerpoint/2010/main" val="341785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7616CA0-919D-4A49-9C8A-62FDFB3A5183}" type="datetimeFigureOut">
              <a:rPr lang="en-US" smtClean="0"/>
              <a:t>10/14/2019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442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smtClean="0"/>
              <a:pPr/>
              <a:t>10/14/2019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‹nr.›</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88885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Medische kennis</a:t>
            </a:r>
          </a:p>
        </p:txBody>
      </p:sp>
      <p:sp>
        <p:nvSpPr>
          <p:cNvPr id="3" name="Ondertitel 2"/>
          <p:cNvSpPr>
            <a:spLocks noGrp="1"/>
          </p:cNvSpPr>
          <p:nvPr>
            <p:ph type="subTitle" idx="1"/>
          </p:nvPr>
        </p:nvSpPr>
        <p:spPr/>
        <p:txBody>
          <a:bodyPr/>
          <a:lstStyle/>
          <a:p>
            <a:r>
              <a:rPr lang="nl-NL" dirty="0"/>
              <a:t>Geneesmiddelen bij infectieziekten</a:t>
            </a:r>
          </a:p>
        </p:txBody>
      </p:sp>
    </p:spTree>
    <p:extLst>
      <p:ext uri="{BB962C8B-B14F-4D97-AF65-F5344CB8AC3E}">
        <p14:creationId xmlns:p14="http://schemas.microsoft.com/office/powerpoint/2010/main" val="3059188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B7A289-0252-49DC-A0A8-5B732EAC1417}"/>
              </a:ext>
            </a:extLst>
          </p:cNvPr>
          <p:cNvSpPr>
            <a:spLocks noGrp="1"/>
          </p:cNvSpPr>
          <p:nvPr>
            <p:ph type="title"/>
          </p:nvPr>
        </p:nvSpPr>
        <p:spPr>
          <a:xfrm>
            <a:off x="1024128" y="585216"/>
            <a:ext cx="10356886" cy="1499616"/>
          </a:xfrm>
        </p:spPr>
        <p:txBody>
          <a:bodyPr>
            <a:normAutofit/>
          </a:bodyPr>
          <a:lstStyle/>
          <a:p>
            <a:r>
              <a:rPr lang="nl-NL" sz="3600" dirty="0"/>
              <a:t>Macroliden	&amp; </a:t>
            </a:r>
            <a:r>
              <a:rPr lang="nl-NL" sz="3600" dirty="0" err="1"/>
              <a:t>Fluorochinolonen</a:t>
            </a:r>
            <a:r>
              <a:rPr lang="nl-NL" sz="3600" dirty="0"/>
              <a:t>	</a:t>
            </a:r>
          </a:p>
        </p:txBody>
      </p:sp>
      <p:sp>
        <p:nvSpPr>
          <p:cNvPr id="3" name="Tijdelijke aanduiding voor inhoud 2">
            <a:extLst>
              <a:ext uri="{FF2B5EF4-FFF2-40B4-BE49-F238E27FC236}">
                <a16:creationId xmlns:a16="http://schemas.microsoft.com/office/drawing/2014/main" id="{38968979-52C1-47FF-B271-4F09290D74C0}"/>
              </a:ext>
            </a:extLst>
          </p:cNvPr>
          <p:cNvSpPr>
            <a:spLocks noGrp="1"/>
          </p:cNvSpPr>
          <p:nvPr>
            <p:ph idx="1"/>
          </p:nvPr>
        </p:nvSpPr>
        <p:spPr>
          <a:xfrm>
            <a:off x="1024128" y="2023437"/>
            <a:ext cx="9720073" cy="4249347"/>
          </a:xfrm>
        </p:spPr>
        <p:txBody>
          <a:bodyPr>
            <a:normAutofit fontScale="77500" lnSpcReduction="20000"/>
          </a:bodyPr>
          <a:lstStyle/>
          <a:p>
            <a:pPr marL="0" indent="0">
              <a:buNone/>
            </a:pPr>
            <a:r>
              <a:rPr lang="nl-NL" b="1" dirty="0"/>
              <a:t>Macroliden:</a:t>
            </a:r>
          </a:p>
          <a:p>
            <a:pPr>
              <a:buFont typeface="Arial" panose="020B0604020202020204" pitchFamily="34" charset="0"/>
              <a:buChar char="•"/>
            </a:pPr>
            <a:r>
              <a:rPr lang="nl-NL" dirty="0"/>
              <a:t> Bacteriostatisch</a:t>
            </a:r>
          </a:p>
          <a:p>
            <a:pPr>
              <a:buFont typeface="Arial" panose="020B0604020202020204" pitchFamily="34" charset="0"/>
              <a:buChar char="•"/>
            </a:pPr>
            <a:r>
              <a:rPr lang="nl-NL" dirty="0"/>
              <a:t> Smalspectrum </a:t>
            </a:r>
          </a:p>
          <a:p>
            <a:pPr>
              <a:buFont typeface="Arial" panose="020B0604020202020204" pitchFamily="34" charset="0"/>
              <a:buChar char="•"/>
            </a:pPr>
            <a:r>
              <a:rPr lang="nl-NL" dirty="0"/>
              <a:t> Bacteriën die resistent zijn geworden tegen penicillinen</a:t>
            </a:r>
          </a:p>
          <a:p>
            <a:pPr>
              <a:buFont typeface="Arial" panose="020B0604020202020204" pitchFamily="34" charset="0"/>
              <a:buChar char="•"/>
            </a:pPr>
            <a:r>
              <a:rPr lang="nl-NL" dirty="0"/>
              <a:t> Korte kuurduur</a:t>
            </a:r>
          </a:p>
          <a:p>
            <a:pPr>
              <a:buFont typeface="Arial" panose="020B0604020202020204" pitchFamily="34" charset="0"/>
              <a:buChar char="•"/>
            </a:pPr>
            <a:r>
              <a:rPr lang="nl-NL" dirty="0"/>
              <a:t> Luchtweginfecties, geslachtsziekten</a:t>
            </a:r>
          </a:p>
          <a:p>
            <a:pPr>
              <a:buFont typeface="Arial" panose="020B0604020202020204" pitchFamily="34" charset="0"/>
              <a:buChar char="•"/>
            </a:pPr>
            <a:r>
              <a:rPr lang="nl-NL" dirty="0"/>
              <a:t> Soms bij maagzweer veroorzaakt door </a:t>
            </a:r>
            <a:r>
              <a:rPr lang="nl-NL" i="1" dirty="0" err="1"/>
              <a:t>Helicobacter</a:t>
            </a:r>
            <a:r>
              <a:rPr lang="nl-NL" i="1" dirty="0"/>
              <a:t> pylori</a:t>
            </a:r>
            <a:r>
              <a:rPr lang="nl-NL" dirty="0"/>
              <a:t> i.c.m. maagzuurremmer en metronidazol</a:t>
            </a:r>
          </a:p>
          <a:p>
            <a:pPr marL="0" indent="0">
              <a:buNone/>
            </a:pPr>
            <a:r>
              <a:rPr lang="nl-NL" b="1" dirty="0" err="1"/>
              <a:t>Fluorochinolonen</a:t>
            </a:r>
            <a:r>
              <a:rPr lang="nl-NL" b="1" dirty="0"/>
              <a:t>:</a:t>
            </a:r>
          </a:p>
          <a:p>
            <a:pPr>
              <a:buFont typeface="Arial" panose="020B0604020202020204" pitchFamily="34" charset="0"/>
              <a:buChar char="•"/>
            </a:pPr>
            <a:r>
              <a:rPr lang="nl-NL" dirty="0"/>
              <a:t> Breedspectrum</a:t>
            </a:r>
          </a:p>
          <a:p>
            <a:pPr>
              <a:buFont typeface="Arial" panose="020B0604020202020204" pitchFamily="34" charset="0"/>
              <a:buChar char="•"/>
            </a:pPr>
            <a:r>
              <a:rPr lang="nl-NL" dirty="0"/>
              <a:t> Bactericide</a:t>
            </a:r>
          </a:p>
          <a:p>
            <a:pPr>
              <a:buFont typeface="Arial" panose="020B0604020202020204" pitchFamily="34" charset="0"/>
              <a:buChar char="•"/>
            </a:pPr>
            <a:r>
              <a:rPr lang="nl-NL" dirty="0"/>
              <a:t> Urineweginfecties, chronische luchtweginfecties bij COPD-patiënten</a:t>
            </a:r>
          </a:p>
        </p:txBody>
      </p:sp>
    </p:spTree>
    <p:extLst>
      <p:ext uri="{BB962C8B-B14F-4D97-AF65-F5344CB8AC3E}">
        <p14:creationId xmlns:p14="http://schemas.microsoft.com/office/powerpoint/2010/main" val="3476742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FFE27-C8B3-4D11-A19E-B82B810872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024128" y="459317"/>
            <a:ext cx="4389120" cy="1749552"/>
          </a:xfrm>
        </p:spPr>
        <p:txBody>
          <a:bodyPr>
            <a:normAutofit/>
          </a:bodyPr>
          <a:lstStyle/>
          <a:p>
            <a:r>
              <a:rPr lang="nl-NL" sz="3100" dirty="0"/>
              <a:t>              </a:t>
            </a:r>
            <a:r>
              <a:rPr lang="nl-NL" sz="3100" b="1" dirty="0"/>
              <a:t>UWI</a:t>
            </a:r>
            <a:r>
              <a:rPr lang="nl-NL" sz="3100" dirty="0"/>
              <a:t> (urineweginfectie)</a:t>
            </a:r>
          </a:p>
        </p:txBody>
      </p:sp>
      <p:cxnSp>
        <p:nvCxnSpPr>
          <p:cNvPr id="12" name="Straight Connector 11">
            <a:extLst>
              <a:ext uri="{FF2B5EF4-FFF2-40B4-BE49-F238E27FC236}">
                <a16:creationId xmlns:a16="http://schemas.microsoft.com/office/drawing/2014/main" id="{7EB2FB2D-0639-41A5-BE02-A5CEA697B9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p:cNvSpPr>
            <a:spLocks noGrp="1"/>
          </p:cNvSpPr>
          <p:nvPr>
            <p:ph idx="1"/>
          </p:nvPr>
        </p:nvSpPr>
        <p:spPr>
          <a:xfrm>
            <a:off x="1024129" y="2286000"/>
            <a:ext cx="4389120" cy="3931920"/>
          </a:xfrm>
        </p:spPr>
        <p:txBody>
          <a:bodyPr>
            <a:normAutofit/>
          </a:bodyPr>
          <a:lstStyle/>
          <a:p>
            <a:pPr marL="0" indent="0">
              <a:buNone/>
            </a:pPr>
            <a:r>
              <a:rPr lang="nl-NL" sz="1300"/>
              <a:t>Bij een ongecompliceerde urineweginfectie wordt er vaak voorgeschreven:</a:t>
            </a:r>
          </a:p>
          <a:p>
            <a:pPr>
              <a:buFont typeface="Arial" panose="020B0604020202020204" pitchFamily="34" charset="0"/>
              <a:buChar char="•"/>
            </a:pPr>
            <a:r>
              <a:rPr lang="nl-NL" sz="1300"/>
              <a:t> </a:t>
            </a:r>
            <a:r>
              <a:rPr lang="nl-NL" sz="1300" u="sng"/>
              <a:t>Nitrofurantoïne</a:t>
            </a:r>
            <a:r>
              <a:rPr lang="nl-NL" sz="1300"/>
              <a:t> (bactericide)</a:t>
            </a:r>
          </a:p>
          <a:p>
            <a:pPr>
              <a:buFont typeface="Arial" panose="020B0604020202020204" pitchFamily="34" charset="0"/>
              <a:buChar char="•"/>
            </a:pPr>
            <a:r>
              <a:rPr lang="nl-NL" sz="1300"/>
              <a:t> Trimethoprim (bacteriostatisch)</a:t>
            </a:r>
          </a:p>
          <a:p>
            <a:pPr>
              <a:buFont typeface="Arial" panose="020B0604020202020204" pitchFamily="34" charset="0"/>
              <a:buChar char="•"/>
            </a:pPr>
            <a:endParaRPr lang="nl-NL" sz="1300"/>
          </a:p>
          <a:p>
            <a:pPr marL="0" indent="0">
              <a:buNone/>
            </a:pPr>
            <a:r>
              <a:rPr lang="nl-NL" sz="1300"/>
              <a:t>Bij een gecompliceerde urineweginfectie wordt er voorgeschreven:</a:t>
            </a:r>
          </a:p>
          <a:p>
            <a:pPr>
              <a:buFont typeface="Arial" panose="020B0604020202020204" pitchFamily="34" charset="0"/>
              <a:buChar char="•"/>
            </a:pPr>
            <a:r>
              <a:rPr lang="nl-NL" sz="1300"/>
              <a:t> Penicillinen (bactericide). Zijn verschillende soorten penicillinen op de markt. Zo ook smalspectrum of breedspectrum. Bij gecompliceerde UWI:</a:t>
            </a:r>
          </a:p>
          <a:p>
            <a:pPr marL="0" indent="0">
              <a:buNone/>
            </a:pPr>
            <a:r>
              <a:rPr lang="nl-NL" sz="1300" b="1"/>
              <a:t>Augmentin ®:</a:t>
            </a:r>
            <a:r>
              <a:rPr lang="nl-NL" sz="1300"/>
              <a:t> amoxicilline in combinatie met clavulaanzuur</a:t>
            </a:r>
          </a:p>
          <a:p>
            <a:pPr marL="0" indent="0">
              <a:buNone/>
            </a:pPr>
            <a:r>
              <a:rPr lang="nl-NL" sz="1300" b="1"/>
              <a:t>Bactrimel ®: </a:t>
            </a:r>
            <a:r>
              <a:rPr lang="nl-NL" sz="1300"/>
              <a:t>co-trimoxazol</a:t>
            </a:r>
          </a:p>
        </p:txBody>
      </p:sp>
      <p:pic>
        <p:nvPicPr>
          <p:cNvPr id="7" name="Graphic 6">
            <a:extLst>
              <a:ext uri="{FF2B5EF4-FFF2-40B4-BE49-F238E27FC236}">
                <a16:creationId xmlns:a16="http://schemas.microsoft.com/office/drawing/2014/main" id="{E86F5685-E5CF-400C-8B4A-1FD6C82CB84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56116" y="1342665"/>
            <a:ext cx="4175762" cy="4175762"/>
          </a:xfrm>
          <a:prstGeom prst="rect">
            <a:avLst/>
          </a:prstGeom>
        </p:spPr>
      </p:pic>
    </p:spTree>
    <p:extLst>
      <p:ext uri="{BB962C8B-B14F-4D97-AF65-F5344CB8AC3E}">
        <p14:creationId xmlns:p14="http://schemas.microsoft.com/office/powerpoint/2010/main" val="1862178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2400">
                <a:solidFill>
                  <a:srgbClr val="FFFFFF"/>
                </a:solidFill>
              </a:rPr>
              <a:t>Schimmelinfectie / wormen / amoeben</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marL="0" indent="0">
              <a:buNone/>
            </a:pPr>
            <a:r>
              <a:rPr lang="nl-NL" sz="2000"/>
              <a:t>Voor de behandeling van een schimmelinfectie, wormeninfectie of amoebeninfectie, kan gebruik worden gemaakt van:</a:t>
            </a:r>
          </a:p>
          <a:p>
            <a:pPr>
              <a:buFont typeface="Arial" panose="020B0604020202020204" pitchFamily="34" charset="0"/>
              <a:buChar char="•"/>
            </a:pPr>
            <a:r>
              <a:rPr lang="nl-NL" sz="2000"/>
              <a:t> </a:t>
            </a:r>
            <a:r>
              <a:rPr lang="nl-NL" sz="2000" b="1"/>
              <a:t>Antimycotica:</a:t>
            </a:r>
            <a:r>
              <a:rPr lang="nl-NL" sz="2000"/>
              <a:t> </a:t>
            </a:r>
            <a:r>
              <a:rPr lang="nl-NL" sz="2000" err="1"/>
              <a:t>miconazol</a:t>
            </a:r>
            <a:r>
              <a:rPr lang="nl-NL" sz="2000"/>
              <a:t> (</a:t>
            </a:r>
            <a:r>
              <a:rPr lang="nl-NL" sz="2000" err="1"/>
              <a:t>Daktarin</a:t>
            </a:r>
            <a:r>
              <a:rPr lang="nl-NL" sz="2000"/>
              <a:t> ®) </a:t>
            </a:r>
          </a:p>
          <a:p>
            <a:pPr>
              <a:buFont typeface="Wingdings" panose="05000000000000000000" pitchFamily="2" charset="2"/>
              <a:buChar char="Ø"/>
            </a:pPr>
            <a:r>
              <a:rPr lang="nl-NL" sz="2000"/>
              <a:t> Fungicide: schimmeldodend</a:t>
            </a:r>
          </a:p>
          <a:p>
            <a:pPr>
              <a:buFont typeface="Wingdings" panose="05000000000000000000" pitchFamily="2" charset="2"/>
              <a:buChar char="Ø"/>
            </a:pPr>
            <a:r>
              <a:rPr lang="nl-NL" sz="2000"/>
              <a:t> Fungistatische: schimmelgroei remmend</a:t>
            </a:r>
          </a:p>
          <a:p>
            <a:pPr>
              <a:buFont typeface="Arial" panose="020B0604020202020204" pitchFamily="34" charset="0"/>
              <a:buChar char="•"/>
            </a:pPr>
            <a:r>
              <a:rPr lang="nl-NL" sz="2000"/>
              <a:t> </a:t>
            </a:r>
            <a:r>
              <a:rPr lang="nl-NL" sz="2000" b="1" err="1"/>
              <a:t>Anthelminthica</a:t>
            </a:r>
            <a:r>
              <a:rPr lang="nl-NL" sz="2000" b="1"/>
              <a:t>:</a:t>
            </a:r>
            <a:r>
              <a:rPr lang="nl-NL" sz="2000"/>
              <a:t> </a:t>
            </a:r>
            <a:r>
              <a:rPr lang="nl-NL" sz="2000" err="1"/>
              <a:t>mebendazol</a:t>
            </a:r>
            <a:r>
              <a:rPr lang="nl-NL" sz="2000"/>
              <a:t> (</a:t>
            </a:r>
            <a:r>
              <a:rPr lang="nl-NL" sz="2000" i="1"/>
              <a:t>OTC</a:t>
            </a:r>
            <a:r>
              <a:rPr lang="nl-NL" sz="2000"/>
              <a:t>) </a:t>
            </a:r>
          </a:p>
          <a:p>
            <a:pPr>
              <a:buFont typeface="Wingdings" panose="05000000000000000000" pitchFamily="2" charset="2"/>
              <a:buChar char="Ø"/>
            </a:pPr>
            <a:r>
              <a:rPr lang="nl-NL" sz="2000"/>
              <a:t> Bestrijden worminfecties in de darm.</a:t>
            </a:r>
          </a:p>
          <a:p>
            <a:pPr>
              <a:buFont typeface="Arial" panose="020B0604020202020204" pitchFamily="34" charset="0"/>
              <a:buChar char="•"/>
            </a:pPr>
            <a:r>
              <a:rPr lang="nl-NL" sz="2000"/>
              <a:t> </a:t>
            </a:r>
            <a:r>
              <a:rPr lang="nl-NL" sz="2000" b="1" err="1"/>
              <a:t>Antiprotozoaire</a:t>
            </a:r>
            <a:r>
              <a:rPr lang="nl-NL" sz="2000" b="1"/>
              <a:t> middelen:</a:t>
            </a:r>
            <a:r>
              <a:rPr lang="nl-NL" sz="2000"/>
              <a:t> metronidazol (</a:t>
            </a:r>
            <a:r>
              <a:rPr lang="nl-NL" sz="2000" err="1"/>
              <a:t>Flagyl</a:t>
            </a:r>
            <a:r>
              <a:rPr lang="nl-NL" sz="2000"/>
              <a:t> ®), hydroxychloroquine (</a:t>
            </a:r>
            <a:r>
              <a:rPr lang="nl-NL" sz="2000" err="1"/>
              <a:t>Plaquenil</a:t>
            </a:r>
            <a:r>
              <a:rPr lang="nl-NL" sz="2000"/>
              <a:t> ®)</a:t>
            </a:r>
          </a:p>
          <a:p>
            <a:pPr>
              <a:buFont typeface="Wingdings" panose="05000000000000000000" pitchFamily="2" charset="2"/>
              <a:buChar char="Ø"/>
            </a:pPr>
            <a:r>
              <a:rPr lang="nl-NL" sz="2000"/>
              <a:t> Amoebeninfecties en vaginitis door trichomonas vaginalis </a:t>
            </a:r>
          </a:p>
        </p:txBody>
      </p:sp>
    </p:spTree>
    <p:extLst>
      <p:ext uri="{BB962C8B-B14F-4D97-AF65-F5344CB8AC3E}">
        <p14:creationId xmlns:p14="http://schemas.microsoft.com/office/powerpoint/2010/main" val="2336790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hade val="85000"/>
            <a:satMod val="125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C5515F-CA6E-47D2-A360-E672C1E901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D4CFFEC7-E77E-419D-B1B5-335DA4C743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7058307" cy="62145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575C10F-5FA1-48E0-9E3A-852A33AFD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029320" y="965200"/>
            <a:ext cx="3337180" cy="4815596"/>
          </a:xfrm>
        </p:spPr>
        <p:txBody>
          <a:bodyPr>
            <a:normAutofit/>
          </a:bodyPr>
          <a:lstStyle/>
          <a:p>
            <a:r>
              <a:rPr lang="nl-NL" sz="3500">
                <a:solidFill>
                  <a:srgbClr val="FFFFFF"/>
                </a:solidFill>
              </a:rPr>
              <a:t>Virusstatica (antiviraal)</a:t>
            </a:r>
          </a:p>
        </p:txBody>
      </p:sp>
      <p:sp>
        <p:nvSpPr>
          <p:cNvPr id="3" name="Tijdelijke aanduiding voor inhoud 2"/>
          <p:cNvSpPr>
            <a:spLocks noGrp="1"/>
          </p:cNvSpPr>
          <p:nvPr>
            <p:ph idx="1"/>
          </p:nvPr>
        </p:nvSpPr>
        <p:spPr>
          <a:xfrm>
            <a:off x="971013" y="974875"/>
            <a:ext cx="5827233" cy="4852362"/>
          </a:xfrm>
        </p:spPr>
        <p:txBody>
          <a:bodyPr anchor="ctr">
            <a:normAutofit/>
          </a:bodyPr>
          <a:lstStyle/>
          <a:p>
            <a:pPr marL="0" indent="0">
              <a:buNone/>
            </a:pPr>
            <a:r>
              <a:rPr lang="nl-NL" sz="1500" dirty="0"/>
              <a:t>Geneesmiddelen die </a:t>
            </a:r>
            <a:r>
              <a:rPr lang="nl-NL" sz="1500" b="1" dirty="0"/>
              <a:t>tegen</a:t>
            </a:r>
            <a:r>
              <a:rPr lang="nl-NL" sz="1500" dirty="0"/>
              <a:t> het virus werken. Dit is een zeer beperkt aantal middelen. </a:t>
            </a:r>
          </a:p>
          <a:p>
            <a:pPr>
              <a:buFont typeface="Arial" panose="020B0604020202020204" pitchFamily="34" charset="0"/>
              <a:buChar char="•"/>
            </a:pPr>
            <a:r>
              <a:rPr lang="nl-NL" sz="1500" dirty="0"/>
              <a:t> </a:t>
            </a:r>
            <a:r>
              <a:rPr lang="nl-NL" sz="1500" b="1" dirty="0" err="1"/>
              <a:t>Zanamivir</a:t>
            </a:r>
            <a:r>
              <a:rPr lang="nl-NL" sz="1500" dirty="0"/>
              <a:t> (</a:t>
            </a:r>
            <a:r>
              <a:rPr lang="nl-NL" sz="1500" dirty="0" err="1"/>
              <a:t>Relenza</a:t>
            </a:r>
            <a:r>
              <a:rPr lang="nl-NL" sz="1500" dirty="0"/>
              <a:t> ®)</a:t>
            </a:r>
          </a:p>
          <a:p>
            <a:pPr>
              <a:buFont typeface="Arial" panose="020B0604020202020204" pitchFamily="34" charset="0"/>
              <a:buChar char="•"/>
            </a:pPr>
            <a:r>
              <a:rPr lang="nl-NL" sz="1500" dirty="0"/>
              <a:t> </a:t>
            </a:r>
            <a:r>
              <a:rPr lang="nl-NL" sz="1500" b="1" dirty="0" err="1"/>
              <a:t>Oseltamivir</a:t>
            </a:r>
            <a:r>
              <a:rPr lang="nl-NL" sz="1500" dirty="0"/>
              <a:t> (</a:t>
            </a:r>
            <a:r>
              <a:rPr lang="nl-NL" sz="1500" dirty="0" err="1"/>
              <a:t>Tamiflu</a:t>
            </a:r>
            <a:r>
              <a:rPr lang="nl-NL" sz="1500" dirty="0"/>
              <a:t> ®)</a:t>
            </a:r>
          </a:p>
          <a:p>
            <a:pPr>
              <a:buFont typeface="Arial" panose="020B0604020202020204" pitchFamily="34" charset="0"/>
              <a:buChar char="•"/>
            </a:pPr>
            <a:endParaRPr lang="nl-NL" sz="1500" dirty="0"/>
          </a:p>
          <a:p>
            <a:pPr marL="0" indent="0">
              <a:buNone/>
            </a:pPr>
            <a:r>
              <a:rPr lang="nl-NL" sz="1500" dirty="0"/>
              <a:t>Geneesmiddelen die de eigen </a:t>
            </a:r>
            <a:r>
              <a:rPr lang="nl-NL" sz="1500" b="1" dirty="0"/>
              <a:t>afweer</a:t>
            </a:r>
            <a:r>
              <a:rPr lang="nl-NL" sz="1500" dirty="0"/>
              <a:t> </a:t>
            </a:r>
            <a:r>
              <a:rPr lang="nl-NL" sz="1500" b="1" dirty="0"/>
              <a:t>stimuleren</a:t>
            </a:r>
            <a:r>
              <a:rPr lang="nl-NL" sz="1500" dirty="0"/>
              <a:t> (</a:t>
            </a:r>
            <a:r>
              <a:rPr lang="nl-NL" sz="1500" dirty="0" err="1"/>
              <a:t>immunostimulantia</a:t>
            </a:r>
            <a:r>
              <a:rPr lang="nl-NL" sz="1500" dirty="0"/>
              <a:t>).</a:t>
            </a:r>
          </a:p>
          <a:p>
            <a:pPr>
              <a:buFont typeface="Arial" panose="020B0604020202020204" pitchFamily="34" charset="0"/>
              <a:buChar char="•"/>
            </a:pPr>
            <a:r>
              <a:rPr lang="nl-NL" sz="1500" dirty="0"/>
              <a:t> </a:t>
            </a:r>
            <a:r>
              <a:rPr lang="nl-NL" sz="1500" b="1" dirty="0" err="1"/>
              <a:t>Inferferon</a:t>
            </a:r>
            <a:r>
              <a:rPr lang="nl-NL" sz="1500" dirty="0"/>
              <a:t>: dit is een lichaamseigen stof die in het lichaam de functie geeft de afweer tegen infecties te ondersteunen.</a:t>
            </a:r>
          </a:p>
          <a:p>
            <a:pPr>
              <a:buFont typeface="Arial" panose="020B0604020202020204" pitchFamily="34" charset="0"/>
              <a:buChar char="•"/>
            </a:pPr>
            <a:endParaRPr lang="nl-NL" sz="1500" dirty="0"/>
          </a:p>
          <a:p>
            <a:pPr marL="0" indent="0">
              <a:buNone/>
            </a:pPr>
            <a:r>
              <a:rPr lang="nl-NL" sz="1500" dirty="0"/>
              <a:t>Geneesmiddelen die voor virusinfecties worden gebruikt veroorzaakt door </a:t>
            </a:r>
            <a:r>
              <a:rPr lang="nl-NL" sz="1500" b="1" dirty="0"/>
              <a:t>herpesvirussen</a:t>
            </a:r>
            <a:r>
              <a:rPr lang="nl-NL" sz="1500" dirty="0"/>
              <a:t>:</a:t>
            </a:r>
          </a:p>
          <a:p>
            <a:pPr>
              <a:buFont typeface="Arial" panose="020B0604020202020204" pitchFamily="34" charset="0"/>
              <a:buChar char="•"/>
            </a:pPr>
            <a:r>
              <a:rPr lang="nl-NL" sz="1500" dirty="0"/>
              <a:t> </a:t>
            </a:r>
            <a:r>
              <a:rPr lang="nl-NL" sz="1500" b="1" dirty="0" err="1"/>
              <a:t>Aciclovir</a:t>
            </a:r>
            <a:r>
              <a:rPr lang="nl-NL" sz="1500" dirty="0"/>
              <a:t> (</a:t>
            </a:r>
            <a:r>
              <a:rPr lang="nl-NL" sz="1500" dirty="0" err="1"/>
              <a:t>Zovirax</a:t>
            </a:r>
            <a:r>
              <a:rPr lang="nl-NL" sz="1500" dirty="0"/>
              <a:t> ®): koortslip (herpes simplex)</a:t>
            </a:r>
          </a:p>
          <a:p>
            <a:pPr>
              <a:buFont typeface="Arial" panose="020B0604020202020204" pitchFamily="34" charset="0"/>
              <a:buChar char="•"/>
            </a:pPr>
            <a:r>
              <a:rPr lang="nl-NL" sz="1500" dirty="0"/>
              <a:t> </a:t>
            </a:r>
            <a:r>
              <a:rPr lang="nl-NL" sz="1500" b="1" dirty="0" err="1"/>
              <a:t>Valaciclovir</a:t>
            </a:r>
            <a:r>
              <a:rPr lang="nl-NL" sz="1500" dirty="0"/>
              <a:t> (</a:t>
            </a:r>
            <a:r>
              <a:rPr lang="nl-NL" sz="1500" dirty="0" err="1"/>
              <a:t>Zelitrex</a:t>
            </a:r>
            <a:r>
              <a:rPr lang="nl-NL" sz="1500" dirty="0"/>
              <a:t> ®): gordelroos (herpes zoster)</a:t>
            </a:r>
          </a:p>
        </p:txBody>
      </p:sp>
    </p:spTree>
    <p:extLst>
      <p:ext uri="{BB962C8B-B14F-4D97-AF65-F5344CB8AC3E}">
        <p14:creationId xmlns:p14="http://schemas.microsoft.com/office/powerpoint/2010/main" val="173376985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Overige begrippen</a:t>
            </a:r>
          </a:p>
        </p:txBody>
      </p:sp>
      <p:sp>
        <p:nvSpPr>
          <p:cNvPr id="3" name="Tijdelijke aanduiding voor inhoud 2"/>
          <p:cNvSpPr>
            <a:spLocks noGrp="1"/>
          </p:cNvSpPr>
          <p:nvPr>
            <p:ph idx="1"/>
          </p:nvPr>
        </p:nvSpPr>
        <p:spPr>
          <a:xfrm>
            <a:off x="1024129" y="2084832"/>
            <a:ext cx="9720071" cy="4023360"/>
          </a:xfrm>
        </p:spPr>
        <p:txBody>
          <a:bodyPr>
            <a:normAutofit fontScale="92500" lnSpcReduction="10000"/>
          </a:bodyPr>
          <a:lstStyle/>
          <a:p>
            <a:pPr marL="0" indent="0">
              <a:buNone/>
            </a:pPr>
            <a:r>
              <a:rPr lang="nl-NL" b="1" dirty="0"/>
              <a:t>Antigeen:</a:t>
            </a:r>
            <a:r>
              <a:rPr lang="nl-NL" dirty="0"/>
              <a:t> een lichaamsvreemde stof</a:t>
            </a:r>
          </a:p>
          <a:p>
            <a:pPr marL="0" indent="0">
              <a:buNone/>
            </a:pPr>
            <a:r>
              <a:rPr lang="nl-NL" b="1" dirty="0"/>
              <a:t>Antistof (soms antilichaam genoemd):</a:t>
            </a:r>
            <a:r>
              <a:rPr lang="nl-NL" dirty="0"/>
              <a:t> de stof die het lichaam maakt om een antigeen onschadelijk te maken</a:t>
            </a:r>
          </a:p>
          <a:p>
            <a:pPr marL="0" indent="0">
              <a:buNone/>
            </a:pPr>
            <a:r>
              <a:rPr lang="nl-NL" b="1" dirty="0"/>
              <a:t>Immuniteit:</a:t>
            </a:r>
            <a:r>
              <a:rPr lang="nl-NL" dirty="0"/>
              <a:t> door antistoffen (evt. antilichaam) beschermd tegen ziekmakende lichaamsvreemde stof</a:t>
            </a:r>
          </a:p>
          <a:p>
            <a:pPr marL="0" indent="0">
              <a:buNone/>
            </a:pPr>
            <a:r>
              <a:rPr lang="nl-NL" b="1" dirty="0"/>
              <a:t>Actieve immuniteit (vaccin): </a:t>
            </a:r>
            <a:r>
              <a:rPr lang="nl-NL" dirty="0"/>
              <a:t>het aanmaken van antistoffen op basis van een klein beetje of verzwakte ziekteverwekkende stof</a:t>
            </a:r>
          </a:p>
          <a:p>
            <a:pPr marL="0" indent="0">
              <a:buNone/>
            </a:pPr>
            <a:r>
              <a:rPr lang="nl-NL" b="1" dirty="0"/>
              <a:t>Passieve immuniteit (immunoglobulinen):</a:t>
            </a:r>
            <a:r>
              <a:rPr lang="nl-NL" dirty="0"/>
              <a:t> het toedienen van antistoffen</a:t>
            </a:r>
          </a:p>
          <a:p>
            <a:pPr marL="0" indent="0">
              <a:buNone/>
            </a:pPr>
            <a:r>
              <a:rPr lang="nl-NL" b="1" dirty="0" err="1"/>
              <a:t>Immunomodulantia</a:t>
            </a:r>
            <a:r>
              <a:rPr lang="nl-NL" b="1" dirty="0"/>
              <a:t>:</a:t>
            </a:r>
            <a:r>
              <a:rPr lang="nl-NL" dirty="0"/>
              <a:t> middelen die het afweersysteem beïnvloeden.</a:t>
            </a:r>
          </a:p>
          <a:p>
            <a:pPr>
              <a:buFont typeface="Wingdings" panose="05000000000000000000" pitchFamily="2" charset="2"/>
              <a:buChar char="Ø"/>
            </a:pPr>
            <a:r>
              <a:rPr lang="nl-NL" dirty="0"/>
              <a:t> Uitschakelen = </a:t>
            </a:r>
            <a:r>
              <a:rPr lang="nl-NL" i="1" dirty="0" err="1"/>
              <a:t>immunosuppresiva</a:t>
            </a:r>
            <a:endParaRPr lang="nl-NL" i="1" dirty="0"/>
          </a:p>
          <a:p>
            <a:pPr>
              <a:buFont typeface="Wingdings" panose="05000000000000000000" pitchFamily="2" charset="2"/>
              <a:buChar char="Ø"/>
            </a:pPr>
            <a:r>
              <a:rPr lang="nl-NL" dirty="0"/>
              <a:t> Stimuleren = </a:t>
            </a:r>
            <a:r>
              <a:rPr lang="nl-NL" i="1" dirty="0" err="1"/>
              <a:t>immunostimulantia</a:t>
            </a:r>
            <a:endParaRPr lang="nl-NL" i="1" dirty="0"/>
          </a:p>
        </p:txBody>
      </p:sp>
    </p:spTree>
    <p:extLst>
      <p:ext uri="{BB962C8B-B14F-4D97-AF65-F5344CB8AC3E}">
        <p14:creationId xmlns:p14="http://schemas.microsoft.com/office/powerpoint/2010/main" val="2136018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 de slag met taak 4b</a:t>
            </a:r>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71538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C471EA8-39FB-4BEB-8C73-631D60793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310039" y="640080"/>
            <a:ext cx="3429855" cy="5613236"/>
          </a:xfrm>
        </p:spPr>
        <p:txBody>
          <a:bodyPr anchor="ctr">
            <a:normAutofit/>
          </a:bodyPr>
          <a:lstStyle/>
          <a:p>
            <a:r>
              <a:rPr lang="nl-NL" sz="4300">
                <a:solidFill>
                  <a:srgbClr val="FFFFFF"/>
                </a:solidFill>
              </a:rPr>
              <a:t>Begrippen bij bacteriële infectie</a:t>
            </a:r>
          </a:p>
        </p:txBody>
      </p:sp>
      <p:sp>
        <p:nvSpPr>
          <p:cNvPr id="3" name="Tijdelijke aanduiding voor inhoud 2"/>
          <p:cNvSpPr>
            <a:spLocks noGrp="1"/>
          </p:cNvSpPr>
          <p:nvPr>
            <p:ph idx="1"/>
          </p:nvPr>
        </p:nvSpPr>
        <p:spPr>
          <a:xfrm>
            <a:off x="4699818" y="640080"/>
            <a:ext cx="7172138" cy="3745107"/>
          </a:xfrm>
        </p:spPr>
        <p:txBody>
          <a:bodyPr>
            <a:normAutofit/>
          </a:bodyPr>
          <a:lstStyle/>
          <a:p>
            <a:pPr>
              <a:buFont typeface="Arial" panose="020B0604020202020204" pitchFamily="34" charset="0"/>
              <a:buChar char="•"/>
            </a:pPr>
            <a:r>
              <a:rPr lang="nl-NL" sz="2200"/>
              <a:t> ‘</a:t>
            </a:r>
            <a:r>
              <a:rPr lang="nl-NL" sz="2200" b="1"/>
              <a:t>Blind</a:t>
            </a:r>
            <a:r>
              <a:rPr lang="nl-NL" sz="2200"/>
              <a:t>’ starten met kuur: start met gebruik van een medicijn, zonder kweek met gevoeligheids- of resistentiebepaling;</a:t>
            </a:r>
          </a:p>
          <a:p>
            <a:pPr>
              <a:buFont typeface="Arial" panose="020B0604020202020204" pitchFamily="34" charset="0"/>
              <a:buChar char="•"/>
            </a:pPr>
            <a:r>
              <a:rPr lang="nl-NL" sz="2200"/>
              <a:t> </a:t>
            </a:r>
            <a:r>
              <a:rPr lang="nl-NL" sz="2200" b="1"/>
              <a:t>Gevoeligheidsreactie</a:t>
            </a:r>
            <a:r>
              <a:rPr lang="nl-NL" sz="2200"/>
              <a:t>: reactie van de bacterie op verschillende middelen;</a:t>
            </a:r>
          </a:p>
          <a:p>
            <a:pPr>
              <a:buFont typeface="Arial" panose="020B0604020202020204" pitchFamily="34" charset="0"/>
              <a:buChar char="•"/>
            </a:pPr>
            <a:r>
              <a:rPr lang="nl-NL" sz="2200"/>
              <a:t> </a:t>
            </a:r>
            <a:r>
              <a:rPr lang="nl-NL" sz="2200" b="1"/>
              <a:t>Resistentie</a:t>
            </a:r>
            <a:r>
              <a:rPr lang="nl-NL" sz="2200"/>
              <a:t>: ongevoeligheid voor een medicijn (de bacterie reageert er niet op);</a:t>
            </a:r>
          </a:p>
          <a:p>
            <a:pPr>
              <a:buFont typeface="Arial" panose="020B0604020202020204" pitchFamily="34" charset="0"/>
              <a:buChar char="•"/>
            </a:pPr>
            <a:r>
              <a:rPr lang="nl-NL" sz="2200"/>
              <a:t> </a:t>
            </a:r>
            <a:r>
              <a:rPr lang="nl-NL" sz="2200" b="1"/>
              <a:t>Kruisresistentie</a:t>
            </a:r>
            <a:r>
              <a:rPr lang="nl-NL" sz="2200"/>
              <a:t>: reageert niet op middelen uit dezelfde medicijngroep.</a:t>
            </a:r>
          </a:p>
        </p:txBody>
      </p:sp>
      <p:pic>
        <p:nvPicPr>
          <p:cNvPr id="7" name="Graphic 6">
            <a:extLst>
              <a:ext uri="{FF2B5EF4-FFF2-40B4-BE49-F238E27FC236}">
                <a16:creationId xmlns:a16="http://schemas.microsoft.com/office/drawing/2014/main" id="{0C58558A-D616-446E-BA45-4B86397A80F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46904" y="4553084"/>
            <a:ext cx="1685977" cy="1685977"/>
          </a:xfrm>
          <a:prstGeom prst="rect">
            <a:avLst/>
          </a:prstGeom>
        </p:spPr>
      </p:pic>
    </p:spTree>
    <p:extLst>
      <p:ext uri="{BB962C8B-B14F-4D97-AF65-F5344CB8AC3E}">
        <p14:creationId xmlns:p14="http://schemas.microsoft.com/office/powerpoint/2010/main" val="3202062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964788" y="804333"/>
            <a:ext cx="3391900" cy="5249334"/>
          </a:xfrm>
        </p:spPr>
        <p:txBody>
          <a:bodyPr>
            <a:normAutofit/>
          </a:bodyPr>
          <a:lstStyle/>
          <a:p>
            <a:pPr algn="r"/>
            <a:r>
              <a:rPr lang="nl-NL" sz="2400" dirty="0">
                <a:solidFill>
                  <a:srgbClr val="FFFFFF"/>
                </a:solidFill>
              </a:rPr>
              <a:t>Naamgeving geneesmiddelen</a:t>
            </a:r>
          </a:p>
        </p:txBody>
      </p:sp>
      <p:sp>
        <p:nvSpPr>
          <p:cNvPr id="3" name="Tijdelijke aanduiding voor inhoud 2"/>
          <p:cNvSpPr>
            <a:spLocks noGrp="1"/>
          </p:cNvSpPr>
          <p:nvPr>
            <p:ph idx="1"/>
          </p:nvPr>
        </p:nvSpPr>
        <p:spPr>
          <a:xfrm>
            <a:off x="4951048" y="804333"/>
            <a:ext cx="6306003" cy="5249334"/>
          </a:xfrm>
        </p:spPr>
        <p:txBody>
          <a:bodyPr anchor="ctr">
            <a:normAutofit/>
          </a:bodyPr>
          <a:lstStyle/>
          <a:p>
            <a:pPr marL="0" indent="0">
              <a:buNone/>
            </a:pPr>
            <a:r>
              <a:rPr lang="nl-NL" sz="2000"/>
              <a:t>Ieder geneesmiddel heeft eigenlijk 3 namen, namelijk een chemische naam, stofnaam en merknaam.</a:t>
            </a:r>
          </a:p>
          <a:p>
            <a:pPr>
              <a:buFont typeface="Arial" panose="020B0604020202020204" pitchFamily="34" charset="0"/>
              <a:buChar char="•"/>
            </a:pPr>
            <a:r>
              <a:rPr lang="nl-NL" sz="2000"/>
              <a:t> </a:t>
            </a:r>
            <a:r>
              <a:rPr lang="nl-NL" sz="2000" b="1"/>
              <a:t>Chemische naam:</a:t>
            </a:r>
            <a:r>
              <a:rPr lang="nl-NL" sz="2000"/>
              <a:t> een nauwkeurige beschrijving van de chemische samenstelling van het geneesmiddel en een beschrijving van de rangschikking van de atomen in het middel. Het is dan ook een lastige, lange naam;</a:t>
            </a:r>
          </a:p>
          <a:p>
            <a:pPr>
              <a:buFont typeface="Arial" panose="020B0604020202020204" pitchFamily="34" charset="0"/>
              <a:buChar char="•"/>
            </a:pPr>
            <a:r>
              <a:rPr lang="nl-NL" sz="2000"/>
              <a:t> </a:t>
            </a:r>
            <a:r>
              <a:rPr lang="nl-NL" sz="2000" b="1"/>
              <a:t>Stofnaam:</a:t>
            </a:r>
            <a:r>
              <a:rPr lang="nl-NL" sz="2000"/>
              <a:t> een internationaal geaccepteerde naam die is afgeleid van de chemische naam, bijvoorbeeld paracetamol.</a:t>
            </a:r>
          </a:p>
          <a:p>
            <a:pPr>
              <a:buFont typeface="Arial" panose="020B0604020202020204" pitchFamily="34" charset="0"/>
              <a:buChar char="•"/>
            </a:pPr>
            <a:r>
              <a:rPr lang="nl-NL" sz="2000"/>
              <a:t> </a:t>
            </a:r>
            <a:r>
              <a:rPr lang="nl-NL" sz="2000" b="1"/>
              <a:t>Merknaam:</a:t>
            </a:r>
            <a:r>
              <a:rPr lang="nl-NL" sz="2000"/>
              <a:t> iedere producent verzint een merknaam voor zijn medicijn, hier vraagt hij ook het </a:t>
            </a:r>
            <a:r>
              <a:rPr lang="nl-NL" sz="2000" i="1"/>
              <a:t>octrooi </a:t>
            </a:r>
            <a:r>
              <a:rPr lang="nl-NL" sz="2000"/>
              <a:t>op aan.</a:t>
            </a:r>
          </a:p>
        </p:txBody>
      </p:sp>
    </p:spTree>
    <p:extLst>
      <p:ext uri="{BB962C8B-B14F-4D97-AF65-F5344CB8AC3E}">
        <p14:creationId xmlns:p14="http://schemas.microsoft.com/office/powerpoint/2010/main" val="3838545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E0CE8A-B373-428C-8818-499181F94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3468" y="643467"/>
            <a:ext cx="3415612" cy="5571066"/>
          </a:xfrm>
        </p:spPr>
        <p:txBody>
          <a:bodyPr>
            <a:normAutofit/>
          </a:bodyPr>
          <a:lstStyle/>
          <a:p>
            <a:r>
              <a:rPr lang="nl-NL" sz="5000">
                <a:solidFill>
                  <a:srgbClr val="FFFFFF"/>
                </a:solidFill>
              </a:rPr>
              <a:t>Soorten middelen</a:t>
            </a:r>
          </a:p>
        </p:txBody>
      </p:sp>
      <p:graphicFrame>
        <p:nvGraphicFramePr>
          <p:cNvPr id="7" name="Tijdelijke aanduiding voor inhoud 2">
            <a:extLst>
              <a:ext uri="{FF2B5EF4-FFF2-40B4-BE49-F238E27FC236}">
                <a16:creationId xmlns:a16="http://schemas.microsoft.com/office/drawing/2014/main" id="{0D8B2E35-F762-42EC-A66E-7557530488D7}"/>
              </a:ext>
            </a:extLst>
          </p:cNvPr>
          <p:cNvGraphicFramePr>
            <a:graphicFrameLocks noGrp="1"/>
          </p:cNvGraphicFramePr>
          <p:nvPr>
            <p:ph idx="1"/>
            <p:extLst>
              <p:ext uri="{D42A27DB-BD31-4B8C-83A1-F6EECF244321}">
                <p14:modId xmlns:p14="http://schemas.microsoft.com/office/powerpoint/2010/main" val="2624129692"/>
              </p:ext>
            </p:extLst>
          </p:nvPr>
        </p:nvGraphicFramePr>
        <p:xfrm>
          <a:off x="5603875" y="715963"/>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678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623CB30-4BB7-4460-B3F9-F7129671E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8129872" y="643467"/>
            <a:ext cx="3473009" cy="5571066"/>
          </a:xfrm>
        </p:spPr>
        <p:txBody>
          <a:bodyPr>
            <a:normAutofit/>
          </a:bodyPr>
          <a:lstStyle/>
          <a:p>
            <a:r>
              <a:rPr lang="nl-NL" sz="5000"/>
              <a:t>Kuur</a:t>
            </a:r>
          </a:p>
        </p:txBody>
      </p:sp>
      <p:cxnSp>
        <p:nvCxnSpPr>
          <p:cNvPr id="12" name="Straight Connector 11">
            <a:extLst>
              <a:ext uri="{FF2B5EF4-FFF2-40B4-BE49-F238E27FC236}">
                <a16:creationId xmlns:a16="http://schemas.microsoft.com/office/drawing/2014/main" id="{EF0BD310-B3D2-4A7F-BB39-05C1A1A0D3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853463" y="2514600"/>
            <a:ext cx="0" cy="1828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5" name="Tijdelijke aanduiding voor inhoud 2">
            <a:extLst>
              <a:ext uri="{FF2B5EF4-FFF2-40B4-BE49-F238E27FC236}">
                <a16:creationId xmlns:a16="http://schemas.microsoft.com/office/drawing/2014/main" id="{E9398C24-DBB5-4A99-9B4C-6C3D8C687938}"/>
              </a:ext>
            </a:extLst>
          </p:cNvPr>
          <p:cNvGraphicFramePr>
            <a:graphicFrameLocks noGrp="1"/>
          </p:cNvGraphicFramePr>
          <p:nvPr>
            <p:ph idx="1"/>
            <p:extLst>
              <p:ext uri="{D42A27DB-BD31-4B8C-83A1-F6EECF244321}">
                <p14:modId xmlns:p14="http://schemas.microsoft.com/office/powerpoint/2010/main" val="3086379822"/>
              </p:ext>
            </p:extLst>
          </p:nvPr>
        </p:nvGraphicFramePr>
        <p:xfrm>
          <a:off x="942975" y="933450"/>
          <a:ext cx="6596063" cy="4941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010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Rectangle 7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3D51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524256" y="4767072"/>
            <a:ext cx="6594189" cy="1625210"/>
          </a:xfrm>
        </p:spPr>
        <p:txBody>
          <a:bodyPr>
            <a:normAutofit/>
          </a:bodyPr>
          <a:lstStyle/>
          <a:p>
            <a:pPr algn="r"/>
            <a:r>
              <a:rPr lang="nl-NL" sz="5000">
                <a:solidFill>
                  <a:srgbClr val="FFFFFF"/>
                </a:solidFill>
              </a:rPr>
              <a:t>antibiotica</a:t>
            </a:r>
          </a:p>
        </p:txBody>
      </p:sp>
      <p:pic>
        <p:nvPicPr>
          <p:cNvPr id="1026" name="Picture 2" descr="Afbeeldingsresultaat voor antibiotica">
            <a:extLst>
              <a:ext uri="{FF2B5EF4-FFF2-40B4-BE49-F238E27FC236}">
                <a16:creationId xmlns:a16="http://schemas.microsoft.com/office/drawing/2014/main" id="{15F2E6A7-3EBE-4D7B-844C-85CC3BFCA81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47" r="1" b="8282"/>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8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idx="1"/>
          </p:nvPr>
        </p:nvSpPr>
        <p:spPr>
          <a:xfrm>
            <a:off x="8029319" y="917725"/>
            <a:ext cx="3424739" cy="4852362"/>
          </a:xfrm>
        </p:spPr>
        <p:txBody>
          <a:bodyPr anchor="ctr">
            <a:normAutofit/>
          </a:bodyPr>
          <a:lstStyle/>
          <a:p>
            <a:pPr marL="0" indent="0">
              <a:buNone/>
            </a:pPr>
            <a:r>
              <a:rPr lang="nl-NL" sz="1700">
                <a:solidFill>
                  <a:srgbClr val="FFFFFF"/>
                </a:solidFill>
              </a:rPr>
              <a:t>Antibacteriële middelen kunnen op verschillende manieren worden ingedeeld. Vanuit het boek wordt de volgende indeling gebruikt:</a:t>
            </a:r>
          </a:p>
          <a:p>
            <a:pPr>
              <a:buFont typeface="Wingdings" panose="05000000000000000000" pitchFamily="2" charset="2"/>
              <a:buChar char="v"/>
            </a:pPr>
            <a:r>
              <a:rPr lang="nl-NL" sz="1700">
                <a:solidFill>
                  <a:srgbClr val="FFFFFF"/>
                </a:solidFill>
              </a:rPr>
              <a:t> </a:t>
            </a:r>
            <a:r>
              <a:rPr lang="nl-NL" sz="1700" u="sng">
                <a:solidFill>
                  <a:srgbClr val="FFFFFF"/>
                </a:solidFill>
              </a:rPr>
              <a:t>Penicillinen</a:t>
            </a:r>
            <a:r>
              <a:rPr lang="nl-NL" sz="1700">
                <a:solidFill>
                  <a:srgbClr val="FFFFFF"/>
                </a:solidFill>
              </a:rPr>
              <a:t>;</a:t>
            </a:r>
          </a:p>
          <a:p>
            <a:pPr>
              <a:buFont typeface="Wingdings" panose="05000000000000000000" pitchFamily="2" charset="2"/>
              <a:buChar char="v"/>
            </a:pPr>
            <a:r>
              <a:rPr lang="nl-NL" sz="1700">
                <a:solidFill>
                  <a:srgbClr val="FFFFFF"/>
                </a:solidFill>
              </a:rPr>
              <a:t> Cefalosporinen;</a:t>
            </a:r>
          </a:p>
          <a:p>
            <a:pPr>
              <a:buFont typeface="Wingdings" panose="05000000000000000000" pitchFamily="2" charset="2"/>
              <a:buChar char="v"/>
            </a:pPr>
            <a:r>
              <a:rPr lang="nl-NL" sz="1700">
                <a:solidFill>
                  <a:srgbClr val="FFFFFF"/>
                </a:solidFill>
              </a:rPr>
              <a:t> </a:t>
            </a:r>
            <a:r>
              <a:rPr lang="nl-NL" sz="1700" u="sng">
                <a:solidFill>
                  <a:srgbClr val="FFFFFF"/>
                </a:solidFill>
              </a:rPr>
              <a:t>Tetracyclinen</a:t>
            </a:r>
            <a:r>
              <a:rPr lang="nl-NL" sz="1700">
                <a:solidFill>
                  <a:srgbClr val="FFFFFF"/>
                </a:solidFill>
              </a:rPr>
              <a:t>;</a:t>
            </a:r>
          </a:p>
          <a:p>
            <a:pPr>
              <a:buFont typeface="Wingdings" panose="05000000000000000000" pitchFamily="2" charset="2"/>
              <a:buChar char="v"/>
            </a:pPr>
            <a:r>
              <a:rPr lang="nl-NL" sz="1700">
                <a:solidFill>
                  <a:srgbClr val="FFFFFF"/>
                </a:solidFill>
              </a:rPr>
              <a:t> </a:t>
            </a:r>
            <a:r>
              <a:rPr lang="nl-NL" sz="1700" u="sng">
                <a:solidFill>
                  <a:srgbClr val="FFFFFF"/>
                </a:solidFill>
              </a:rPr>
              <a:t>Macroliden</a:t>
            </a:r>
            <a:r>
              <a:rPr lang="nl-NL" sz="1700">
                <a:solidFill>
                  <a:srgbClr val="FFFFFF"/>
                </a:solidFill>
              </a:rPr>
              <a:t>;</a:t>
            </a:r>
          </a:p>
          <a:p>
            <a:pPr>
              <a:buFont typeface="Wingdings" panose="05000000000000000000" pitchFamily="2" charset="2"/>
              <a:buChar char="v"/>
            </a:pPr>
            <a:r>
              <a:rPr lang="nl-NL" sz="1700">
                <a:solidFill>
                  <a:srgbClr val="FFFFFF"/>
                </a:solidFill>
              </a:rPr>
              <a:t> Fluorchinolonen;</a:t>
            </a:r>
          </a:p>
          <a:p>
            <a:pPr>
              <a:buFont typeface="Wingdings" panose="05000000000000000000" pitchFamily="2" charset="2"/>
              <a:buChar char="v"/>
            </a:pPr>
            <a:r>
              <a:rPr lang="nl-NL" sz="1700">
                <a:solidFill>
                  <a:srgbClr val="FFFFFF"/>
                </a:solidFill>
              </a:rPr>
              <a:t> Aminoglycosiden.</a:t>
            </a:r>
          </a:p>
          <a:p>
            <a:pPr marL="0" indent="0">
              <a:buNone/>
            </a:pPr>
            <a:r>
              <a:rPr lang="nl-NL" sz="1700" i="1">
                <a:solidFill>
                  <a:srgbClr val="FFFFFF"/>
                </a:solidFill>
              </a:rPr>
              <a:t>De </a:t>
            </a:r>
            <a:r>
              <a:rPr lang="nl-NL" sz="1700" b="1" i="1">
                <a:solidFill>
                  <a:srgbClr val="FFFFFF"/>
                </a:solidFill>
              </a:rPr>
              <a:t>penicillinen, tetracylinen </a:t>
            </a:r>
            <a:r>
              <a:rPr lang="nl-NL" sz="1700" i="1">
                <a:solidFill>
                  <a:srgbClr val="FFFFFF"/>
                </a:solidFill>
              </a:rPr>
              <a:t>en </a:t>
            </a:r>
            <a:r>
              <a:rPr lang="nl-NL" sz="1700" b="1" i="1">
                <a:solidFill>
                  <a:srgbClr val="FFFFFF"/>
                </a:solidFill>
              </a:rPr>
              <a:t>macroliden</a:t>
            </a:r>
            <a:r>
              <a:rPr lang="nl-NL" sz="1700" i="1">
                <a:solidFill>
                  <a:srgbClr val="FFFFFF"/>
                </a:solidFill>
              </a:rPr>
              <a:t> worden hiervan het meest gebruikt.</a:t>
            </a:r>
            <a:endParaRPr lang="nl-NL" sz="1700" i="1" dirty="0">
              <a:solidFill>
                <a:srgbClr val="FFFFFF"/>
              </a:solidFill>
            </a:endParaRPr>
          </a:p>
        </p:txBody>
      </p:sp>
    </p:spTree>
    <p:extLst>
      <p:ext uri="{BB962C8B-B14F-4D97-AF65-F5344CB8AC3E}">
        <p14:creationId xmlns:p14="http://schemas.microsoft.com/office/powerpoint/2010/main" val="68539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F9FFE27-C8B3-4D11-A19E-B82B810872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AF66A4D-879F-41A4-BC68-3BFBEC4D027C}"/>
              </a:ext>
            </a:extLst>
          </p:cNvPr>
          <p:cNvSpPr>
            <a:spLocks noGrp="1"/>
          </p:cNvSpPr>
          <p:nvPr>
            <p:ph type="title"/>
          </p:nvPr>
        </p:nvSpPr>
        <p:spPr>
          <a:xfrm>
            <a:off x="1024128" y="459317"/>
            <a:ext cx="4389120" cy="1749552"/>
          </a:xfrm>
        </p:spPr>
        <p:txBody>
          <a:bodyPr>
            <a:normAutofit/>
          </a:bodyPr>
          <a:lstStyle/>
          <a:p>
            <a:r>
              <a:rPr lang="nl-NL" sz="4400"/>
              <a:t>Penicillinen</a:t>
            </a:r>
          </a:p>
        </p:txBody>
      </p:sp>
      <p:cxnSp>
        <p:nvCxnSpPr>
          <p:cNvPr id="73" name="Straight Connector 72">
            <a:extLst>
              <a:ext uri="{FF2B5EF4-FFF2-40B4-BE49-F238E27FC236}">
                <a16:creationId xmlns:a16="http://schemas.microsoft.com/office/drawing/2014/main" id="{7EB2FB2D-0639-41A5-BE02-A5CEA697B9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C1A12FC-E3DD-4138-B391-5E58AD22472A}"/>
              </a:ext>
            </a:extLst>
          </p:cNvPr>
          <p:cNvSpPr>
            <a:spLocks noGrp="1"/>
          </p:cNvSpPr>
          <p:nvPr>
            <p:ph idx="1"/>
          </p:nvPr>
        </p:nvSpPr>
        <p:spPr>
          <a:xfrm>
            <a:off x="762000" y="2099756"/>
            <a:ext cx="4389120" cy="3931920"/>
          </a:xfrm>
        </p:spPr>
        <p:txBody>
          <a:bodyPr>
            <a:normAutofit/>
          </a:bodyPr>
          <a:lstStyle/>
          <a:p>
            <a:r>
              <a:rPr lang="nl-NL" sz="1400" dirty="0"/>
              <a:t>Penicillinen hebben een </a:t>
            </a:r>
            <a:r>
              <a:rPr lang="nl-NL" sz="1400" b="1" dirty="0"/>
              <a:t>bactericide</a:t>
            </a:r>
            <a:r>
              <a:rPr lang="nl-NL" sz="1400" dirty="0"/>
              <a:t> werking, zowel smal- als breedspectrum beschikbaar.</a:t>
            </a:r>
          </a:p>
          <a:p>
            <a:r>
              <a:rPr lang="nl-NL" sz="1400" i="1" dirty="0"/>
              <a:t>Even terug: wat is smal- en breedspectrum ook alweer? Bactericide?</a:t>
            </a:r>
          </a:p>
          <a:p>
            <a:pPr>
              <a:buFont typeface="Arial" panose="020B0604020202020204" pitchFamily="34" charset="0"/>
              <a:buChar char="•"/>
            </a:pPr>
            <a:r>
              <a:rPr lang="nl-NL" sz="1400" dirty="0"/>
              <a:t> </a:t>
            </a:r>
            <a:r>
              <a:rPr lang="nl-NL" sz="1400" b="1" dirty="0"/>
              <a:t>Overgevoeligheid</a:t>
            </a:r>
            <a:r>
              <a:rPr lang="nl-NL" sz="1400" dirty="0"/>
              <a:t> voor penicilline is een ernstig probleem. Als iemand overgevoelig is, maar het tóch parenteraal binnenkrijgt, kan het een dodelijke overgevoeligheidsreactie geven.</a:t>
            </a:r>
          </a:p>
          <a:p>
            <a:pPr>
              <a:buFont typeface="Arial" panose="020B0604020202020204" pitchFamily="34" charset="0"/>
              <a:buChar char="•"/>
            </a:pPr>
            <a:r>
              <a:rPr lang="nl-NL" sz="1400" dirty="0"/>
              <a:t> Bij welke </a:t>
            </a:r>
            <a:r>
              <a:rPr lang="nl-NL" sz="1400" b="1" dirty="0"/>
              <a:t>klachten</a:t>
            </a:r>
            <a:r>
              <a:rPr lang="nl-NL" sz="1400" dirty="0"/>
              <a:t> is er bij penicillinegebruik een groot risico op een echte overgevoeligheid? Hoe noemen we dit dan ook alweer? Als iemand deze klachten vertoont?</a:t>
            </a:r>
          </a:p>
          <a:p>
            <a:pPr>
              <a:buFont typeface="Arial" panose="020B0604020202020204" pitchFamily="34" charset="0"/>
              <a:buChar char="•"/>
            </a:pPr>
            <a:r>
              <a:rPr lang="nl-NL" sz="1400" dirty="0"/>
              <a:t> Bij alleen diarree hebben of huiduitslag is er geen sprake van een overgevoeligheid, het is dan meestal een </a:t>
            </a:r>
            <a:r>
              <a:rPr lang="nl-NL" sz="1400" i="1" dirty="0"/>
              <a:t>reactie van de infectie zelf </a:t>
            </a:r>
            <a:r>
              <a:rPr lang="nl-NL" sz="1400" dirty="0"/>
              <a:t>die de patiënt heeft, i.p.v. van de penicilline. </a:t>
            </a:r>
          </a:p>
        </p:txBody>
      </p:sp>
      <p:pic>
        <p:nvPicPr>
          <p:cNvPr id="2050" name="Picture 2" descr="Afbeeldingsresultaat voor penicilline">
            <a:extLst>
              <a:ext uri="{FF2B5EF4-FFF2-40B4-BE49-F238E27FC236}">
                <a16:creationId xmlns:a16="http://schemas.microsoft.com/office/drawing/2014/main" id="{AFF4AA20-7F4D-4775-9D14-CD17AEAB820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rot="19374743">
            <a:off x="6630625" y="1869440"/>
            <a:ext cx="5102766" cy="3484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040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01969F-F117-4F4F-9ED3-E118BBE6B85C}"/>
              </a:ext>
            </a:extLst>
          </p:cNvPr>
          <p:cNvSpPr>
            <a:spLocks noGrp="1"/>
          </p:cNvSpPr>
          <p:nvPr>
            <p:ph type="title"/>
          </p:nvPr>
        </p:nvSpPr>
        <p:spPr/>
        <p:txBody>
          <a:bodyPr/>
          <a:lstStyle/>
          <a:p>
            <a:r>
              <a:rPr lang="nl-NL" dirty="0"/>
              <a:t>Voorbeelden penicillinen</a:t>
            </a:r>
          </a:p>
        </p:txBody>
      </p:sp>
      <p:sp>
        <p:nvSpPr>
          <p:cNvPr id="3" name="Tijdelijke aanduiding voor inhoud 2">
            <a:extLst>
              <a:ext uri="{FF2B5EF4-FFF2-40B4-BE49-F238E27FC236}">
                <a16:creationId xmlns:a16="http://schemas.microsoft.com/office/drawing/2014/main" id="{FD0164F4-F21A-4FA4-A246-8EA2F0826298}"/>
              </a:ext>
            </a:extLst>
          </p:cNvPr>
          <p:cNvSpPr>
            <a:spLocks noGrp="1"/>
          </p:cNvSpPr>
          <p:nvPr>
            <p:ph idx="1"/>
          </p:nvPr>
        </p:nvSpPr>
        <p:spPr/>
        <p:txBody>
          <a:bodyPr/>
          <a:lstStyle/>
          <a:p>
            <a:pPr marL="0" indent="0">
              <a:buNone/>
            </a:pPr>
            <a:r>
              <a:rPr lang="nl-NL" dirty="0"/>
              <a:t>Van de </a:t>
            </a:r>
            <a:r>
              <a:rPr lang="nl-NL" i="1" dirty="0"/>
              <a:t>smalspectrumpenicillinen</a:t>
            </a:r>
            <a:r>
              <a:rPr lang="nl-NL" dirty="0"/>
              <a:t> worden veel voorgeschreven:</a:t>
            </a:r>
          </a:p>
          <a:p>
            <a:pPr>
              <a:buFont typeface="Arial" panose="020B0604020202020204" pitchFamily="34" charset="0"/>
              <a:buChar char="•"/>
            </a:pPr>
            <a:r>
              <a:rPr lang="nl-NL" dirty="0"/>
              <a:t> </a:t>
            </a:r>
            <a:r>
              <a:rPr lang="nl-NL" dirty="0" err="1"/>
              <a:t>Feneticilline</a:t>
            </a:r>
            <a:r>
              <a:rPr lang="nl-NL" dirty="0"/>
              <a:t> (voornamelijk luchtweginfecties)</a:t>
            </a:r>
          </a:p>
          <a:p>
            <a:pPr>
              <a:buFont typeface="Arial" panose="020B0604020202020204" pitchFamily="34" charset="0"/>
              <a:buChar char="•"/>
            </a:pPr>
            <a:r>
              <a:rPr lang="nl-NL" dirty="0"/>
              <a:t> Flucloxacilline (luchtweginfecties, huidinfecties)</a:t>
            </a:r>
          </a:p>
          <a:p>
            <a:pPr marL="0" indent="0">
              <a:buNone/>
            </a:pPr>
            <a:r>
              <a:rPr lang="nl-NL" dirty="0"/>
              <a:t>Toedieningswijze: systemisch (</a:t>
            </a:r>
            <a:r>
              <a:rPr lang="nl-NL" b="1" dirty="0"/>
              <a:t>oraal</a:t>
            </a:r>
            <a:r>
              <a:rPr lang="nl-NL" dirty="0"/>
              <a:t>)</a:t>
            </a:r>
          </a:p>
          <a:p>
            <a:pPr marL="0" indent="0">
              <a:buNone/>
            </a:pPr>
            <a:endParaRPr lang="nl-NL" dirty="0"/>
          </a:p>
          <a:p>
            <a:pPr marL="0" indent="0">
              <a:buNone/>
            </a:pPr>
            <a:r>
              <a:rPr lang="nl-NL" dirty="0"/>
              <a:t>Van de </a:t>
            </a:r>
            <a:r>
              <a:rPr lang="nl-NL" i="1" dirty="0"/>
              <a:t>breedspectrumpenicillinen</a:t>
            </a:r>
            <a:r>
              <a:rPr lang="nl-NL" dirty="0"/>
              <a:t> wordt het meest </a:t>
            </a:r>
            <a:r>
              <a:rPr lang="nl-NL" u="sng" dirty="0"/>
              <a:t>amoxicilline</a:t>
            </a:r>
            <a:r>
              <a:rPr lang="nl-NL" dirty="0"/>
              <a:t> voorgeschreven.</a:t>
            </a:r>
          </a:p>
        </p:txBody>
      </p:sp>
    </p:spTree>
    <p:extLst>
      <p:ext uri="{BB962C8B-B14F-4D97-AF65-F5344CB8AC3E}">
        <p14:creationId xmlns:p14="http://schemas.microsoft.com/office/powerpoint/2010/main" val="3026645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0">
            <a:extLst>
              <a:ext uri="{FF2B5EF4-FFF2-40B4-BE49-F238E27FC236}">
                <a16:creationId xmlns:a16="http://schemas.microsoft.com/office/drawing/2014/main" id="{5F9FFE27-C8B3-4D11-A19E-B82B810872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95998"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6DB891D-1A83-4EBF-981B-39107CD46C06}"/>
              </a:ext>
            </a:extLst>
          </p:cNvPr>
          <p:cNvSpPr>
            <a:spLocks noGrp="1"/>
          </p:cNvSpPr>
          <p:nvPr>
            <p:ph type="title"/>
          </p:nvPr>
        </p:nvSpPr>
        <p:spPr>
          <a:xfrm>
            <a:off x="1024128" y="459317"/>
            <a:ext cx="4389120" cy="1749552"/>
          </a:xfrm>
        </p:spPr>
        <p:txBody>
          <a:bodyPr>
            <a:normAutofit/>
          </a:bodyPr>
          <a:lstStyle/>
          <a:p>
            <a:r>
              <a:rPr lang="nl-NL" sz="3400"/>
              <a:t>Cefalosporinen &amp; Tetracyclinen</a:t>
            </a:r>
          </a:p>
        </p:txBody>
      </p:sp>
      <p:cxnSp>
        <p:nvCxnSpPr>
          <p:cNvPr id="3080" name="Straight Connector 72">
            <a:extLst>
              <a:ext uri="{FF2B5EF4-FFF2-40B4-BE49-F238E27FC236}">
                <a16:creationId xmlns:a16="http://schemas.microsoft.com/office/drawing/2014/main" id="{7EB2FB2D-0639-41A5-BE02-A5CEA697B9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DF15B93B-E970-45E8-81C1-A865E05CC752}"/>
              </a:ext>
            </a:extLst>
          </p:cNvPr>
          <p:cNvSpPr>
            <a:spLocks noGrp="1"/>
          </p:cNvSpPr>
          <p:nvPr>
            <p:ph idx="1"/>
          </p:nvPr>
        </p:nvSpPr>
        <p:spPr>
          <a:xfrm>
            <a:off x="1024129" y="2286000"/>
            <a:ext cx="4389120" cy="3931920"/>
          </a:xfrm>
        </p:spPr>
        <p:txBody>
          <a:bodyPr>
            <a:normAutofit/>
          </a:bodyPr>
          <a:lstStyle/>
          <a:p>
            <a:pPr marL="0" indent="0">
              <a:buNone/>
            </a:pPr>
            <a:r>
              <a:rPr lang="nl-NL" sz="1300" b="1"/>
              <a:t>Cefalosporinen</a:t>
            </a:r>
          </a:p>
          <a:p>
            <a:pPr>
              <a:buFont typeface="Arial" panose="020B0604020202020204" pitchFamily="34" charset="0"/>
              <a:buChar char="•"/>
            </a:pPr>
            <a:r>
              <a:rPr lang="nl-NL" sz="1300"/>
              <a:t> Breedspectrum</a:t>
            </a:r>
          </a:p>
          <a:p>
            <a:pPr>
              <a:buFont typeface="Arial" panose="020B0604020202020204" pitchFamily="34" charset="0"/>
              <a:buChar char="•"/>
            </a:pPr>
            <a:r>
              <a:rPr lang="nl-NL" sz="1300"/>
              <a:t> Bactericide</a:t>
            </a:r>
          </a:p>
          <a:p>
            <a:pPr>
              <a:buFont typeface="Arial" panose="020B0604020202020204" pitchFamily="34" charset="0"/>
              <a:buChar char="•"/>
            </a:pPr>
            <a:r>
              <a:rPr lang="nl-NL" sz="1300"/>
              <a:t> Antibioticum ‘achter de hand’</a:t>
            </a:r>
          </a:p>
          <a:p>
            <a:pPr marL="0" indent="0">
              <a:buNone/>
            </a:pPr>
            <a:endParaRPr lang="nl-NL" sz="1300"/>
          </a:p>
          <a:p>
            <a:pPr marL="0" indent="0">
              <a:buNone/>
            </a:pPr>
            <a:r>
              <a:rPr lang="nl-NL" sz="1300" b="1"/>
              <a:t>Tetracyclinen</a:t>
            </a:r>
          </a:p>
          <a:p>
            <a:pPr>
              <a:buFont typeface="Arial" panose="020B0604020202020204" pitchFamily="34" charset="0"/>
              <a:buChar char="•"/>
            </a:pPr>
            <a:r>
              <a:rPr lang="nl-NL" sz="1300"/>
              <a:t> Bacteriostatisch</a:t>
            </a:r>
          </a:p>
          <a:p>
            <a:pPr>
              <a:buFont typeface="Arial" panose="020B0604020202020204" pitchFamily="34" charset="0"/>
              <a:buChar char="•"/>
            </a:pPr>
            <a:r>
              <a:rPr lang="nl-NL" sz="1300"/>
              <a:t> Breedspectrum</a:t>
            </a:r>
          </a:p>
          <a:p>
            <a:pPr>
              <a:buFont typeface="Arial" panose="020B0604020202020204" pitchFamily="34" charset="0"/>
              <a:buChar char="•"/>
            </a:pPr>
            <a:r>
              <a:rPr lang="nl-NL" sz="1300"/>
              <a:t> Maagdarmstoornissen</a:t>
            </a:r>
          </a:p>
          <a:p>
            <a:pPr>
              <a:buFont typeface="Arial" panose="020B0604020202020204" pitchFamily="34" charset="0"/>
              <a:buChar char="•"/>
            </a:pPr>
            <a:r>
              <a:rPr lang="nl-NL" sz="1300"/>
              <a:t> Overgevoeligheid voor zonlicht</a:t>
            </a:r>
          </a:p>
          <a:p>
            <a:pPr>
              <a:buFont typeface="Arial" panose="020B0604020202020204" pitchFamily="34" charset="0"/>
              <a:buChar char="•"/>
            </a:pPr>
            <a:r>
              <a:rPr lang="nl-NL" sz="1300"/>
              <a:t> Kans op blijvende tandverkleuring bij kinderen</a:t>
            </a:r>
          </a:p>
          <a:p>
            <a:pPr marL="0" indent="0">
              <a:buNone/>
            </a:pPr>
            <a:endParaRPr lang="nl-NL" sz="1300"/>
          </a:p>
        </p:txBody>
      </p:sp>
      <p:pic>
        <p:nvPicPr>
          <p:cNvPr id="3074" name="Picture 2" descr="Afbeeldingsresultaat voor tetracycline">
            <a:extLst>
              <a:ext uri="{FF2B5EF4-FFF2-40B4-BE49-F238E27FC236}">
                <a16:creationId xmlns:a16="http://schemas.microsoft.com/office/drawing/2014/main" id="{ABC2BC1C-21F0-46CA-B0C0-3099408D20C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56116" y="1342665"/>
            <a:ext cx="4175762" cy="4175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7474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Rood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EE83C1F785C764F9A38FCBEC29DD7B3" ma:contentTypeVersion="10" ma:contentTypeDescription="Een nieuw document maken." ma:contentTypeScope="" ma:versionID="0fb06cb005f37fafc9543f4e2c773577">
  <xsd:schema xmlns:xsd="http://www.w3.org/2001/XMLSchema" xmlns:xs="http://www.w3.org/2001/XMLSchema" xmlns:p="http://schemas.microsoft.com/office/2006/metadata/properties" xmlns:ns3="fe7f3640-dee9-45f0-a89d-e6c05832ed7a" xmlns:ns4="9912d8de-1901-472a-966c-e2330e0360c6" targetNamespace="http://schemas.microsoft.com/office/2006/metadata/properties" ma:root="true" ma:fieldsID="94563ff4be7fab35ddba5810d93998b2" ns3:_="" ns4:_="">
    <xsd:import namespace="fe7f3640-dee9-45f0-a89d-e6c05832ed7a"/>
    <xsd:import namespace="9912d8de-1901-472a-966c-e2330e0360c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7f3640-dee9-45f0-a89d-e6c05832ed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12d8de-1901-472a-966c-e2330e0360c6"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BA8117-689A-4E16-9428-CF6F4AEFD422}">
  <ds:schemaRefs>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http://purl.org/dc/dcmitype/"/>
    <ds:schemaRef ds:uri="9912d8de-1901-472a-966c-e2330e0360c6"/>
    <ds:schemaRef ds:uri="http://purl.org/dc/elements/1.1/"/>
    <ds:schemaRef ds:uri="http://schemas.microsoft.com/office/infopath/2007/PartnerControls"/>
    <ds:schemaRef ds:uri="fe7f3640-dee9-45f0-a89d-e6c05832ed7a"/>
    <ds:schemaRef ds:uri="http://purl.org/dc/terms/"/>
  </ds:schemaRefs>
</ds:datastoreItem>
</file>

<file path=customXml/itemProps2.xml><?xml version="1.0" encoding="utf-8"?>
<ds:datastoreItem xmlns:ds="http://schemas.openxmlformats.org/officeDocument/2006/customXml" ds:itemID="{E7AD4815-F15B-4B4E-AFFF-248200B38C14}">
  <ds:schemaRefs>
    <ds:schemaRef ds:uri="http://schemas.microsoft.com/sharepoint/v3/contenttype/forms"/>
  </ds:schemaRefs>
</ds:datastoreItem>
</file>

<file path=customXml/itemProps3.xml><?xml version="1.0" encoding="utf-8"?>
<ds:datastoreItem xmlns:ds="http://schemas.openxmlformats.org/officeDocument/2006/customXml" ds:itemID="{112EF8A8-1099-49E0-8DE3-86FE7CB6B1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e7f3640-dee9-45f0-a89d-e6c05832ed7a"/>
    <ds:schemaRef ds:uri="9912d8de-1901-472a-966c-e2330e0360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243</TotalTime>
  <Words>980</Words>
  <Application>Microsoft Office PowerPoint</Application>
  <PresentationFormat>Breedbeeld</PresentationFormat>
  <Paragraphs>111</Paragraphs>
  <Slides>15</Slides>
  <Notes>2</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15</vt:i4>
      </vt:variant>
    </vt:vector>
  </HeadingPairs>
  <TitlesOfParts>
    <vt:vector size="22" baseType="lpstr">
      <vt:lpstr>Arial</vt:lpstr>
      <vt:lpstr>Calibri</vt:lpstr>
      <vt:lpstr>Century Gothic</vt:lpstr>
      <vt:lpstr>Tw Cen MT</vt:lpstr>
      <vt:lpstr>Wingdings</vt:lpstr>
      <vt:lpstr>Wingdings 3</vt:lpstr>
      <vt:lpstr>Integraal</vt:lpstr>
      <vt:lpstr>Medische kennis</vt:lpstr>
      <vt:lpstr>Begrippen bij bacteriële infectie</vt:lpstr>
      <vt:lpstr>Naamgeving geneesmiddelen</vt:lpstr>
      <vt:lpstr>Soorten middelen</vt:lpstr>
      <vt:lpstr>Kuur</vt:lpstr>
      <vt:lpstr>antibiotica</vt:lpstr>
      <vt:lpstr>Penicillinen</vt:lpstr>
      <vt:lpstr>Voorbeelden penicillinen</vt:lpstr>
      <vt:lpstr>Cefalosporinen &amp; Tetracyclinen</vt:lpstr>
      <vt:lpstr>Macroliden &amp; Fluorochinolonen </vt:lpstr>
      <vt:lpstr>              UWI (urineweginfectie)</vt:lpstr>
      <vt:lpstr>Schimmelinfectie / wormen / amoeben</vt:lpstr>
      <vt:lpstr>Virusstatica (antiviraal)</vt:lpstr>
      <vt:lpstr>Overige begrippen</vt:lpstr>
      <vt:lpstr>Aan de slag met taak 4b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Medische kennis</dc:title>
  <dc:creator>Hanneke van Tuinen</dc:creator>
  <cp:lastModifiedBy>Hanneke van Tuinen</cp:lastModifiedBy>
  <cp:revision>8</cp:revision>
  <dcterms:created xsi:type="dcterms:W3CDTF">2019-10-13T10:42:34Z</dcterms:created>
  <dcterms:modified xsi:type="dcterms:W3CDTF">2019-10-14T07:42:17Z</dcterms:modified>
</cp:coreProperties>
</file>